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 id="2147483649"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type="screen16x9" cy="6858000" cx="12192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200"/>
        <p:guide pos="3868"/>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font" Target="fonts/font1.fntdata"/><Relationship Id="rId29" Type="http://schemas.openxmlformats.org/officeDocument/2006/relationships/font" Target="fonts/font2.fntdata"/><Relationship Id="rId30" Type="http://schemas.openxmlformats.org/officeDocument/2006/relationships/font" Target="fonts/font3.fntdata"/><Relationship Id="rId31" Type="http://schemas.openxmlformats.org/officeDocument/2006/relationships/font" Target="fonts/font4.fntdata"/><Relationship Id="rId32" Type="http://schemas.openxmlformats.org/officeDocument/2006/relationships/font" Target="fonts/font5.fntdata"/><Relationship Id="rId33" Type="http://schemas.openxmlformats.org/officeDocument/2006/relationships/font" Target="fonts/font6.fntdata"/><Relationship Id="rId34" Type="http://schemas.openxmlformats.org/officeDocument/2006/relationships/font" Target="fonts/font7.fntdata"/><Relationship Id="rId35" Type="http://schemas.openxmlformats.org/officeDocument/2006/relationships/font" Target="fonts/font8.fntdata"/><Relationship Id="rId36" Type="http://schemas.openxmlformats.org/officeDocument/2006/relationships/tableStyles" Target="tableStyles.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137" name="Shape 2"/>
        <p:cNvGrpSpPr/>
        <p:nvPr/>
      </p:nvGrpSpPr>
      <p:grpSpPr>
        <a:xfrm>
          <a:off x="0" y="0"/>
          <a:ext cx="0" cy="0"/>
          <a:chOff x="0" y="0"/>
          <a:chExt cx="0" cy="0"/>
        </a:xfrm>
      </p:grpSpPr>
      <p:sp>
        <p:nvSpPr>
          <p:cNvPr id="1048752" name="Google Shape;3;n"/>
          <p:cNvSpPr txBox="1"/>
          <p:nvPr>
            <p:ph type="hdr" idx="2"/>
          </p:nvPr>
        </p:nvSpPr>
        <p:spPr>
          <a:xfrm>
            <a:off x="0" y="0"/>
            <a:ext cx="2971800" cy="458788"/>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9pPr>
          </a:lstStyle>
          <a:p/>
        </p:txBody>
      </p:sp>
      <p:sp>
        <p:nvSpPr>
          <p:cNvPr id="1048753" name="Google Shape;4;n"/>
          <p:cNvSpPr txBox="1"/>
          <p:nvPr>
            <p:ph type="dt" idx="10"/>
          </p:nvPr>
        </p:nvSpPr>
        <p:spPr>
          <a:xfrm>
            <a:off x="3884613" y="0"/>
            <a:ext cx="2971800" cy="458788"/>
          </a:xfrm>
          <a:prstGeom prst="rect"/>
          <a:noFill/>
          <a:ln>
            <a:noFill/>
          </a:ln>
        </p:spPr>
        <p:txBody>
          <a:bodyPr anchor="t" anchorCtr="0" bIns="45700" lIns="91425" rIns="91425" spcFirstLastPara="1" tIns="45700" wrap="square">
            <a:noAutofit/>
          </a:bodyPr>
          <a:lstStyle>
            <a:lvl1pPr algn="r"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9pPr>
          </a:lstStyle>
          <a:p/>
        </p:txBody>
      </p:sp>
      <p:sp>
        <p:nvSpPr>
          <p:cNvPr id="1048754" name="Google Shape;5;n"/>
          <p:cNvSpPr/>
          <p:nvPr>
            <p:ph type="sldImg" idx="3"/>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55" name="Google Shape;6;n"/>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rgbClr val="000000"/>
              </a:buClr>
              <a:buSzPts val="1400"/>
              <a:buFont typeface="Arial"/>
              <a:buNone/>
              <a:defRPr b="0" cap="none" sz="1600" i="0" strike="noStrike" u="none">
                <a:solidFill>
                  <a:schemeClr val="dk1"/>
                </a:solidFill>
                <a:latin typeface="Microsoft Yahei"/>
                <a:ea typeface="Microsoft Yahei"/>
                <a:cs typeface="Microsoft Yahei"/>
                <a:sym typeface="Microsoft Yahei"/>
              </a:defRPr>
            </a:lvl1pPr>
            <a:lvl2pPr algn="l" indent="-228600" lvl="1" marL="9144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2pPr>
            <a:lvl3pPr algn="l" indent="-228600" lvl="2" marL="13716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3pPr>
            <a:lvl4pPr algn="l" indent="-228600" lvl="3" marL="18288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4pPr>
            <a:lvl5pPr algn="l" indent="-228600" lvl="4" marL="22860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5pPr>
            <a:lvl6pPr algn="l" indent="-228600" lvl="5" marL="27432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Arial"/>
                <a:ea typeface="Arial"/>
                <a:cs typeface="Arial"/>
                <a:sym typeface="Arial"/>
              </a:defRPr>
            </a:lvl6pPr>
            <a:lvl7pPr algn="l" indent="-228600" lvl="6" marL="32004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Arial"/>
                <a:ea typeface="Arial"/>
                <a:cs typeface="Arial"/>
                <a:sym typeface="Arial"/>
              </a:defRPr>
            </a:lvl7pPr>
            <a:lvl8pPr algn="l" indent="-228600" lvl="7" marL="36576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Arial"/>
                <a:ea typeface="Arial"/>
                <a:cs typeface="Arial"/>
                <a:sym typeface="Arial"/>
              </a:defRPr>
            </a:lvl8pPr>
            <a:lvl9pPr algn="l" indent="-228600" lvl="8" marL="411480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Arial"/>
                <a:ea typeface="Arial"/>
                <a:cs typeface="Arial"/>
                <a:sym typeface="Arial"/>
              </a:defRPr>
            </a:lvl9pPr>
          </a:lstStyle>
          <a:p/>
        </p:txBody>
      </p:sp>
      <p:sp>
        <p:nvSpPr>
          <p:cNvPr id="1048756" name="Google Shape;7;n"/>
          <p:cNvSpPr txBox="1"/>
          <p:nvPr>
            <p:ph type="ftr" idx="11"/>
          </p:nvPr>
        </p:nvSpPr>
        <p:spPr>
          <a:xfrm>
            <a:off x="0" y="8685213"/>
            <a:ext cx="2971800" cy="458787"/>
          </a:xfrm>
          <a:prstGeom prst="rect"/>
          <a:noFill/>
          <a:ln>
            <a:noFill/>
          </a:ln>
        </p:spPr>
        <p:txBody>
          <a:bodyPr anchor="b" anchorCtr="0" bIns="45700" lIns="91425" rIns="91425" spcFirstLastPara="1" tIns="45700" wrap="square">
            <a:noAutofit/>
          </a:bodyPr>
          <a:lstStyle>
            <a:lvl1pPr algn="l" lvl="0" marR="0" rtl="0">
              <a:lnSpc>
                <a:spcPct val="100000"/>
              </a:lnSpc>
              <a:spcBef>
                <a:spcPts val="0"/>
              </a:spcBef>
              <a:spcAft>
                <a:spcPts val="0"/>
              </a:spcAft>
              <a:buClr>
                <a:srgbClr val="000000"/>
              </a:buClr>
              <a:buSzPts val="1400"/>
              <a:buFont typeface="Arial"/>
              <a:buNone/>
              <a:defRPr b="0" cap="none" sz="1200" i="0" strike="noStrike" u="none">
                <a:solidFill>
                  <a:schemeClr val="dk1"/>
                </a:solidFill>
                <a:latin typeface="Microsoft Yahei"/>
                <a:ea typeface="Microsoft Yahei"/>
                <a:cs typeface="Microsoft Yahei"/>
                <a:sym typeface="Microsoft Yahei"/>
              </a:defRPr>
            </a:lvl1pPr>
            <a:lvl2pPr algn="l" lvl="1"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2pPr>
            <a:lvl3pPr algn="l" lvl="2"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3pPr>
            <a:lvl4pPr algn="l" lvl="3"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4pPr>
            <a:lvl5pPr algn="l" lvl="4"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5pPr>
            <a:lvl6pPr algn="l" lvl="5"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6pPr>
            <a:lvl7pPr algn="l" lvl="6"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7pPr>
            <a:lvl8pPr algn="l" lvl="7"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8pPr>
            <a:lvl9pPr algn="l" lvl="8" marR="0" rtl="0">
              <a:lnSpc>
                <a:spcPct val="100000"/>
              </a:lnSpc>
              <a:spcBef>
                <a:spcPts val="0"/>
              </a:spcBef>
              <a:spcAft>
                <a:spcPts val="0"/>
              </a:spcAft>
              <a:buClr>
                <a:srgbClr val="000000"/>
              </a:buClr>
              <a:buSzPts val="1400"/>
              <a:buFont typeface="Arial"/>
              <a:buNone/>
              <a:defRPr b="0" cap="none" sz="1800" i="0" strike="noStrike" u="none">
                <a:solidFill>
                  <a:schemeClr val="dk1"/>
                </a:solidFill>
                <a:latin typeface="Arial"/>
                <a:ea typeface="Arial"/>
                <a:cs typeface="Arial"/>
                <a:sym typeface="Arial"/>
              </a:defRPr>
            </a:lvl9pPr>
          </a:lstStyle>
          <a:p/>
        </p:txBody>
      </p:sp>
      <p:sp>
        <p:nvSpPr>
          <p:cNvPr id="1048757" name="Google Shape;8;n"/>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marR="0" rtl="0">
              <a:lnSpc>
                <a:spcPct val="100000"/>
              </a:lnSpc>
              <a:spcBef>
                <a:spcPts val="0"/>
              </a:spcBef>
              <a:spcAft>
                <a:spcPts val="0"/>
              </a:spcAft>
              <a:buClr>
                <a:srgbClr val="000000"/>
              </a:buClr>
              <a:buSzPts val="1200"/>
              <a:buFont typeface="Arial"/>
              <a:buNone/>
            </a:pPr>
            <a:fld id="{00000000-1234-1234-1234-123412341234}" type="slidenum">
              <a:rPr b="0" cap="none" sz="1200" i="0" lang="zh-CN" strike="noStrike" u="none">
                <a:solidFill>
                  <a:schemeClr val="dk1"/>
                </a:solidFill>
                <a:latin typeface="Microsoft Yahei"/>
                <a:ea typeface="Microsoft Yahei"/>
                <a:cs typeface="Microsoft Yahei"/>
                <a:sym typeface="Microsoft Yahei"/>
              </a:rPr>
              <a:t>‹#›</a:t>
            </a:fld>
            <a:endParaRPr b="0" cap="none" sz="1200" i="0" strike="noStrike" u="none">
              <a:solidFill>
                <a:schemeClr val="dk1"/>
              </a:solidFill>
              <a:latin typeface="Microsoft Yahei"/>
              <a:ea typeface="Microsoft Yahei"/>
              <a:cs typeface="Microsoft Yahei"/>
              <a:sym typeface="Microsoft Yahei"/>
            </a:endParaRPr>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66"/>
        <p:cNvGrpSpPr/>
        <p:nvPr/>
      </p:nvGrpSpPr>
      <p:grpSpPr>
        <a:xfrm>
          <a:off x="0" y="0"/>
          <a:ext cx="0" cy="0"/>
          <a:chOff x="0" y="0"/>
          <a:chExt cx="0" cy="0"/>
        </a:xfrm>
      </p:grpSpPr>
      <p:sp>
        <p:nvSpPr>
          <p:cNvPr id="1048632" name="Google Shape;67;p1: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33" name="Google Shape;68;p1: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34" name="Google Shape;69;p1: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66"/>
        <p:cNvGrpSpPr/>
        <p:nvPr/>
      </p:nvGrpSpPr>
      <p:grpSpPr>
        <a:xfrm>
          <a:off x="0" y="0"/>
          <a:ext cx="0" cy="0"/>
          <a:chOff x="0" y="0"/>
          <a:chExt cx="0" cy="0"/>
        </a:xfrm>
      </p:grpSpPr>
      <p:sp>
        <p:nvSpPr>
          <p:cNvPr id="1048687" name="Google Shape;167;g108150a2564_4_7: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88" name="Google Shape;168;g108150a2564_4_7: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89" name="Google Shape;169;g108150a2564_4_7: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75"/>
        <p:cNvGrpSpPr/>
        <p:nvPr/>
      </p:nvGrpSpPr>
      <p:grpSpPr>
        <a:xfrm>
          <a:off x="0" y="0"/>
          <a:ext cx="0" cy="0"/>
          <a:chOff x="0" y="0"/>
          <a:chExt cx="0" cy="0"/>
        </a:xfrm>
      </p:grpSpPr>
      <p:sp>
        <p:nvSpPr>
          <p:cNvPr id="1048692" name="Google Shape;176;g108150a2564_4_26: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93" name="Google Shape;177;g108150a2564_4_26: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94" name="Google Shape;178;g108150a2564_4_26: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83"/>
        <p:cNvGrpSpPr/>
        <p:nvPr/>
      </p:nvGrpSpPr>
      <p:grpSpPr>
        <a:xfrm>
          <a:off x="0" y="0"/>
          <a:ext cx="0" cy="0"/>
          <a:chOff x="0" y="0"/>
          <a:chExt cx="0" cy="0"/>
        </a:xfrm>
      </p:grpSpPr>
      <p:sp>
        <p:nvSpPr>
          <p:cNvPr id="1048699" name="Google Shape;184;g10814042f2c_0_37: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00" name="Google Shape;185;g10814042f2c_0_37: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01" name="Google Shape;186;g10814042f2c_0_37: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94"/>
        <p:cNvGrpSpPr/>
        <p:nvPr/>
      </p:nvGrpSpPr>
      <p:grpSpPr>
        <a:xfrm>
          <a:off x="0" y="0"/>
          <a:ext cx="0" cy="0"/>
          <a:chOff x="0" y="0"/>
          <a:chExt cx="0" cy="0"/>
        </a:xfrm>
      </p:grpSpPr>
      <p:sp>
        <p:nvSpPr>
          <p:cNvPr id="1048704" name="Google Shape;195;g10812504148_0_12: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05" name="Google Shape;196;g10812504148_0_12: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06" name="Google Shape;197;g10812504148_0_12: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204"/>
        <p:cNvGrpSpPr/>
        <p:nvPr/>
      </p:nvGrpSpPr>
      <p:grpSpPr>
        <a:xfrm>
          <a:off x="0" y="0"/>
          <a:ext cx="0" cy="0"/>
          <a:chOff x="0" y="0"/>
          <a:chExt cx="0" cy="0"/>
        </a:xfrm>
      </p:grpSpPr>
      <p:sp>
        <p:nvSpPr>
          <p:cNvPr id="1048626" name="Google Shape;205;g108150a2564_6_0: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27" name="Google Shape;206;g108150a2564_6_0: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28" name="Google Shape;207;g108150a2564_6_0: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214"/>
        <p:cNvGrpSpPr/>
        <p:nvPr/>
      </p:nvGrpSpPr>
      <p:grpSpPr>
        <a:xfrm>
          <a:off x="0" y="0"/>
          <a:ext cx="0" cy="0"/>
          <a:chOff x="0" y="0"/>
          <a:chExt cx="0" cy="0"/>
        </a:xfrm>
      </p:grpSpPr>
      <p:sp>
        <p:nvSpPr>
          <p:cNvPr id="1048613" name="Google Shape;215;g10814042f2c_0_15: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14" name="Google Shape;216;g10814042f2c_0_15: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15" name="Google Shape;217;g10814042f2c_0_15: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230"/>
        <p:cNvGrpSpPr/>
        <p:nvPr/>
      </p:nvGrpSpPr>
      <p:grpSpPr>
        <a:xfrm>
          <a:off x="0" y="0"/>
          <a:ext cx="0" cy="0"/>
          <a:chOff x="0" y="0"/>
          <a:chExt cx="0" cy="0"/>
        </a:xfrm>
      </p:grpSpPr>
      <p:sp>
        <p:nvSpPr>
          <p:cNvPr id="1048603" name="Google Shape;231;g10814042f2c_0_0: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04" name="Google Shape;232;g10814042f2c_0_0: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05" name="Google Shape;233;g10814042f2c_0_0: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245"/>
        <p:cNvGrpSpPr/>
        <p:nvPr/>
      </p:nvGrpSpPr>
      <p:grpSpPr>
        <a:xfrm>
          <a:off x="0" y="0"/>
          <a:ext cx="0" cy="0"/>
          <a:chOff x="0" y="0"/>
          <a:chExt cx="0" cy="0"/>
        </a:xfrm>
      </p:grpSpPr>
      <p:sp>
        <p:nvSpPr>
          <p:cNvPr id="1048587" name="Google Shape;246;p8: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588" name="Google Shape;247;p8: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589" name="Google Shape;248;p8: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261"/>
        <p:cNvGrpSpPr/>
        <p:nvPr/>
      </p:nvGrpSpPr>
      <p:grpSpPr>
        <a:xfrm>
          <a:off x="0" y="0"/>
          <a:ext cx="0" cy="0"/>
          <a:chOff x="0" y="0"/>
          <a:chExt cx="0" cy="0"/>
        </a:xfrm>
      </p:grpSpPr>
      <p:sp>
        <p:nvSpPr>
          <p:cNvPr id="1048598" name="Google Shape;262;g10812504148_0_91: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599" name="Google Shape;263;g10812504148_0_91: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00" name="Google Shape;264;g10812504148_0_91: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271"/>
        <p:cNvGrpSpPr/>
        <p:nvPr/>
      </p:nvGrpSpPr>
      <p:grpSpPr>
        <a:xfrm>
          <a:off x="0" y="0"/>
          <a:ext cx="0" cy="0"/>
          <a:chOff x="0" y="0"/>
          <a:chExt cx="0" cy="0"/>
        </a:xfrm>
      </p:grpSpPr>
      <p:sp>
        <p:nvSpPr>
          <p:cNvPr id="1048608" name="Google Shape;272;g10814042f2c_0_31: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09" name="Google Shape;273;g10814042f2c_0_31: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10" name="Google Shape;274;g10814042f2c_0_31: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6"/>
        <p:cNvGrpSpPr/>
        <p:nvPr/>
      </p:nvGrpSpPr>
      <p:grpSpPr>
        <a:xfrm>
          <a:off x="0" y="0"/>
          <a:ext cx="0" cy="0"/>
          <a:chOff x="0" y="0"/>
          <a:chExt cx="0" cy="0"/>
        </a:xfrm>
      </p:grpSpPr>
      <p:sp>
        <p:nvSpPr>
          <p:cNvPr id="1048637" name="Google Shape;77;p3: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38" name="Google Shape;78;p3: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39" name="Google Shape;79;p3: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280"/>
        <p:cNvGrpSpPr/>
        <p:nvPr/>
      </p:nvGrpSpPr>
      <p:grpSpPr>
        <a:xfrm>
          <a:off x="0" y="0"/>
          <a:ext cx="0" cy="0"/>
          <a:chOff x="0" y="0"/>
          <a:chExt cx="0" cy="0"/>
        </a:xfrm>
      </p:grpSpPr>
      <p:sp>
        <p:nvSpPr>
          <p:cNvPr id="1048618" name="Google Shape;281;g108150a2564_5_25: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19" name="Google Shape;282;g108150a2564_5_25: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20" name="Google Shape;283;g108150a2564_5_25: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293"/>
        <p:cNvGrpSpPr/>
        <p:nvPr/>
      </p:nvGrpSpPr>
      <p:grpSpPr>
        <a:xfrm>
          <a:off x="0" y="0"/>
          <a:ext cx="0" cy="0"/>
          <a:chOff x="0" y="0"/>
          <a:chExt cx="0" cy="0"/>
        </a:xfrm>
      </p:grpSpPr>
      <p:sp>
        <p:nvSpPr>
          <p:cNvPr id="1048711" name="Google Shape;294;g108150a2564_5_37: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12" name="Google Shape;295;g108150a2564_5_37: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13" name="Google Shape;296;g108150a2564_5_37: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307"/>
        <p:cNvGrpSpPr/>
        <p:nvPr/>
      </p:nvGrpSpPr>
      <p:grpSpPr>
        <a:xfrm>
          <a:off x="0" y="0"/>
          <a:ext cx="0" cy="0"/>
          <a:chOff x="0" y="0"/>
          <a:chExt cx="0" cy="0"/>
        </a:xfrm>
      </p:grpSpPr>
      <p:sp>
        <p:nvSpPr>
          <p:cNvPr id="1048716" name="Google Shape;308;g108150a2564_5_13: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17" name="Google Shape;309;g108150a2564_5_13: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18" name="Google Shape;310;g108150a2564_5_13: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320"/>
        <p:cNvGrpSpPr/>
        <p:nvPr/>
      </p:nvGrpSpPr>
      <p:grpSpPr>
        <a:xfrm>
          <a:off x="0" y="0"/>
          <a:ext cx="0" cy="0"/>
          <a:chOff x="0" y="0"/>
          <a:chExt cx="0" cy="0"/>
        </a:xfrm>
      </p:grpSpPr>
      <p:sp>
        <p:nvSpPr>
          <p:cNvPr id="1048727" name="Google Shape;321;g10814042f2c_0_54: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28" name="Google Shape;322;g10814042f2c_0_54: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29" name="Google Shape;323;g10814042f2c_0_54: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327"/>
        <p:cNvGrpSpPr/>
        <p:nvPr/>
      </p:nvGrpSpPr>
      <p:grpSpPr>
        <a:xfrm>
          <a:off x="0" y="0"/>
          <a:ext cx="0" cy="0"/>
          <a:chOff x="0" y="0"/>
          <a:chExt cx="0" cy="0"/>
        </a:xfrm>
      </p:grpSpPr>
      <p:sp>
        <p:nvSpPr>
          <p:cNvPr id="1048732" name="Google Shape;328;p10: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733" name="Google Shape;329;p10: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734" name="Google Shape;330;p10: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9"/>
        <p:cNvGrpSpPr/>
        <p:nvPr/>
      </p:nvGrpSpPr>
      <p:grpSpPr>
        <a:xfrm>
          <a:off x="0" y="0"/>
          <a:ext cx="0" cy="0"/>
          <a:chOff x="0" y="0"/>
          <a:chExt cx="0" cy="0"/>
        </a:xfrm>
      </p:grpSpPr>
      <p:sp>
        <p:nvSpPr>
          <p:cNvPr id="1048642" name="Google Shape;90;g108150a2564_1_6: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43" name="Google Shape;91;g108150a2564_1_6: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44" name="Google Shape;92;g108150a2564_1_6: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96"/>
        <p:cNvGrpSpPr/>
        <p:nvPr/>
      </p:nvGrpSpPr>
      <p:grpSpPr>
        <a:xfrm>
          <a:off x="0" y="0"/>
          <a:ext cx="0" cy="0"/>
          <a:chOff x="0" y="0"/>
          <a:chExt cx="0" cy="0"/>
        </a:xfrm>
      </p:grpSpPr>
      <p:sp>
        <p:nvSpPr>
          <p:cNvPr id="1048648" name="Google Shape;97;g108150a2564_1_12: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49" name="Google Shape;98;g108150a2564_1_12: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50" name="Google Shape;99;g108150a2564_1_12: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104"/>
        <p:cNvGrpSpPr/>
        <p:nvPr/>
      </p:nvGrpSpPr>
      <p:grpSpPr>
        <a:xfrm>
          <a:off x="0" y="0"/>
          <a:ext cx="0" cy="0"/>
          <a:chOff x="0" y="0"/>
          <a:chExt cx="0" cy="0"/>
        </a:xfrm>
      </p:grpSpPr>
      <p:sp>
        <p:nvSpPr>
          <p:cNvPr id="1048653" name="Google Shape;105;g108150a2564_1_19: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54" name="Google Shape;106;g108150a2564_1_19: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55" name="Google Shape;107;g108150a2564_1_19: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117"/>
        <p:cNvGrpSpPr/>
        <p:nvPr/>
      </p:nvGrpSpPr>
      <p:grpSpPr>
        <a:xfrm>
          <a:off x="0" y="0"/>
          <a:ext cx="0" cy="0"/>
          <a:chOff x="0" y="0"/>
          <a:chExt cx="0" cy="0"/>
        </a:xfrm>
      </p:grpSpPr>
      <p:sp>
        <p:nvSpPr>
          <p:cNvPr id="1048659" name="Google Shape;118;p2: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60" name="Google Shape;119;p2: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61" name="Google Shape;120;p2: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131"/>
        <p:cNvGrpSpPr/>
        <p:nvPr/>
      </p:nvGrpSpPr>
      <p:grpSpPr>
        <a:xfrm>
          <a:off x="0" y="0"/>
          <a:ext cx="0" cy="0"/>
          <a:chOff x="0" y="0"/>
          <a:chExt cx="0" cy="0"/>
        </a:xfrm>
      </p:grpSpPr>
      <p:sp>
        <p:nvSpPr>
          <p:cNvPr id="1048664" name="Google Shape;132;g108150a2564_5_0: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65" name="Google Shape;133;g108150a2564_5_0: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66" name="Google Shape;134;g108150a2564_5_0: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44"/>
        <p:cNvGrpSpPr/>
        <p:nvPr/>
      </p:nvGrpSpPr>
      <p:grpSpPr>
        <a:xfrm>
          <a:off x="0" y="0"/>
          <a:ext cx="0" cy="0"/>
          <a:chOff x="0" y="0"/>
          <a:chExt cx="0" cy="0"/>
        </a:xfrm>
      </p:grpSpPr>
      <p:sp>
        <p:nvSpPr>
          <p:cNvPr id="1048677" name="Google Shape;145;p4: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78" name="Google Shape;146;p4:notes"/>
          <p:cNvSpPr txBox="1"/>
          <p:nvPr>
            <p:ph type="body" idx="1"/>
          </p:nvPr>
        </p:nvSpPr>
        <p:spPr>
          <a:xfrm>
            <a:off x="685800" y="4400550"/>
            <a:ext cx="5486400" cy="360045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79" name="Google Shape;147;p4:notes"/>
          <p:cNvSpPr txBox="1"/>
          <p:nvPr>
            <p:ph type="sldNum" idx="12"/>
          </p:nvPr>
        </p:nvSpPr>
        <p:spPr>
          <a:xfrm>
            <a:off x="3884613" y="8685213"/>
            <a:ext cx="2971800" cy="458787"/>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SzPts val="1400"/>
              <a:buNone/>
            </a:pPr>
            <a:fld id="{00000000-1234-1234-1234-123412341234}" type="slidenum">
              <a:rPr lang="zh-CN"/>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59"/>
        <p:cNvGrpSpPr/>
        <p:nvPr/>
      </p:nvGrpSpPr>
      <p:grpSpPr>
        <a:xfrm>
          <a:off x="0" y="0"/>
          <a:ext cx="0" cy="0"/>
          <a:chOff x="0" y="0"/>
          <a:chExt cx="0" cy="0"/>
        </a:xfrm>
      </p:grpSpPr>
      <p:sp>
        <p:nvSpPr>
          <p:cNvPr id="1048681" name="Google Shape;160;g10812504148_0_0:notes"/>
          <p:cNvSpPr/>
          <p:nvPr>
            <p:ph type="sldImg" idx="2"/>
          </p:nvPr>
        </p:nvSpPr>
        <p:spPr>
          <a:xfrm>
            <a:off x="685800" y="1143000"/>
            <a:ext cx="5486400" cy="3086100"/>
          </a:xfrm>
          <a:custGeom>
            <a:avLst/>
            <a:ah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682" name="Google Shape;161;g10812504148_0_0:notes"/>
          <p:cNvSpPr txBox="1"/>
          <p:nvPr>
            <p:ph type="body" idx="1"/>
          </p:nvPr>
        </p:nvSpPr>
        <p:spPr>
          <a:xfrm>
            <a:off x="685800" y="4400550"/>
            <a:ext cx="5486400" cy="360060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SzPts val="1400"/>
              <a:buNone/>
            </a:pPr>
            <a:r>
              <a:t/>
            </a:r>
          </a:p>
        </p:txBody>
      </p:sp>
      <p:sp>
        <p:nvSpPr>
          <p:cNvPr id="1048683" name="Google Shape;162;g10812504148_0_0:notes"/>
          <p:cNvSpPr txBox="1"/>
          <p:nvPr>
            <p:ph type="sldNum" idx="12"/>
          </p:nvPr>
        </p:nvSpPr>
        <p:spPr>
          <a:xfrm>
            <a:off x="3884613" y="8685213"/>
            <a:ext cx="2971800" cy="458700"/>
          </a:xfrm>
          <a:prstGeom prst="rect"/>
          <a:noFill/>
          <a:ln>
            <a:noFill/>
          </a:ln>
        </p:spPr>
        <p:txBody>
          <a:bodyPr anchor="b" anchorCtr="0" bIns="45700" lIns="91425" rIns="91425" spcFirstLastPara="1" tIns="45700" wrap="square">
            <a:noAutofit/>
          </a:bodyPr>
          <a:p>
            <a:pPr algn="r" indent="0" lvl="0" marL="0" rtl="0">
              <a:lnSpc>
                <a:spcPct val="100000"/>
              </a:lnSpc>
              <a:spcBef>
                <a:spcPts val="0"/>
              </a:spcBef>
              <a:spcAft>
                <a:spcPts val="0"/>
              </a:spcAft>
              <a:buClr>
                <a:srgbClr val="000000"/>
              </a:buClr>
              <a:buSzPts val="1400"/>
              <a:buFont typeface="Arial"/>
              <a:buNone/>
            </a:pPr>
            <a:fld id="{00000000-1234-1234-1234-123412341234}" type="slidenum">
              <a:rPr lang="zh-C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p:bgPr>
    </p:bg>
    <p:spTree>
      <p:nvGrpSpPr>
        <p:cNvPr id="39" name="Shape 13"/>
        <p:cNvGrpSpPr/>
        <p:nvPr/>
      </p:nvGrpSpPr>
      <p:grpSpPr>
        <a:xfrm>
          <a:off x="0" y="0"/>
          <a:ext cx="0" cy="0"/>
          <a:chOff x="0" y="0"/>
          <a:chExt cx="0" cy="0"/>
        </a:xfrm>
      </p:grpSpPr>
      <p:sp>
        <p:nvSpPr>
          <p:cNvPr id="1048579" name="Google Shape;14;g10812504148_0_30"/>
          <p:cNvSpPr/>
          <p:nvPr/>
        </p:nvSpPr>
        <p:spPr>
          <a:xfrm>
            <a:off x="-167" y="0"/>
            <a:ext cx="12192028" cy="5863987"/>
          </a:xfrm>
          <a:custGeom>
            <a:avLst/>
            <a:ah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048580" name="Google Shape;15;g10812504148_0_30"/>
          <p:cNvSpPr txBox="1"/>
          <p:nvPr>
            <p:ph type="ctrTitle"/>
          </p:nvPr>
        </p:nvSpPr>
        <p:spPr>
          <a:xfrm>
            <a:off x="415600" y="719633"/>
            <a:ext cx="11360700" cy="17100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581" name="Google Shape;16;g10812504148_0_30"/>
          <p:cNvSpPr txBox="1"/>
          <p:nvPr>
            <p:ph type="subTitle" idx="1"/>
          </p:nvPr>
        </p:nvSpPr>
        <p:spPr>
          <a:xfrm>
            <a:off x="415600" y="2504747"/>
            <a:ext cx="5656800" cy="9843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2"/>
              </a:buClr>
              <a:buSzPts val="2100"/>
              <a:buNone/>
              <a:defRPr sz="2100">
                <a:solidFill>
                  <a:schemeClr val="lt2"/>
                </a:solidFill>
              </a:defRPr>
            </a:lvl1pPr>
            <a:lvl2pPr algn="l" lvl="1">
              <a:lnSpc>
                <a:spcPct val="100000"/>
              </a:lnSpc>
              <a:spcBef>
                <a:spcPts val="0"/>
              </a:spcBef>
              <a:spcAft>
                <a:spcPts val="0"/>
              </a:spcAft>
              <a:buClr>
                <a:schemeClr val="lt2"/>
              </a:buClr>
              <a:buSzPts val="2100"/>
              <a:buNone/>
              <a:defRPr sz="2100">
                <a:solidFill>
                  <a:schemeClr val="lt2"/>
                </a:solidFill>
              </a:defRPr>
            </a:lvl2pPr>
            <a:lvl3pPr algn="l" lvl="2">
              <a:lnSpc>
                <a:spcPct val="100000"/>
              </a:lnSpc>
              <a:spcBef>
                <a:spcPts val="0"/>
              </a:spcBef>
              <a:spcAft>
                <a:spcPts val="0"/>
              </a:spcAft>
              <a:buClr>
                <a:schemeClr val="lt2"/>
              </a:buClr>
              <a:buSzPts val="2100"/>
              <a:buNone/>
              <a:defRPr sz="2100">
                <a:solidFill>
                  <a:schemeClr val="lt2"/>
                </a:solidFill>
              </a:defRPr>
            </a:lvl3pPr>
            <a:lvl4pPr algn="l" lvl="3">
              <a:lnSpc>
                <a:spcPct val="100000"/>
              </a:lnSpc>
              <a:spcBef>
                <a:spcPts val="0"/>
              </a:spcBef>
              <a:spcAft>
                <a:spcPts val="0"/>
              </a:spcAft>
              <a:buClr>
                <a:schemeClr val="lt2"/>
              </a:buClr>
              <a:buSzPts val="2100"/>
              <a:buNone/>
              <a:defRPr sz="2100">
                <a:solidFill>
                  <a:schemeClr val="lt2"/>
                </a:solidFill>
              </a:defRPr>
            </a:lvl4pPr>
            <a:lvl5pPr algn="l" lvl="4">
              <a:lnSpc>
                <a:spcPct val="100000"/>
              </a:lnSpc>
              <a:spcBef>
                <a:spcPts val="0"/>
              </a:spcBef>
              <a:spcAft>
                <a:spcPts val="0"/>
              </a:spcAft>
              <a:buClr>
                <a:schemeClr val="lt2"/>
              </a:buClr>
              <a:buSzPts val="2100"/>
              <a:buNone/>
              <a:defRPr sz="2100">
                <a:solidFill>
                  <a:schemeClr val="lt2"/>
                </a:solidFill>
              </a:defRPr>
            </a:lvl5pPr>
            <a:lvl6pPr algn="l" lvl="5">
              <a:lnSpc>
                <a:spcPct val="100000"/>
              </a:lnSpc>
              <a:spcBef>
                <a:spcPts val="0"/>
              </a:spcBef>
              <a:spcAft>
                <a:spcPts val="0"/>
              </a:spcAft>
              <a:buClr>
                <a:schemeClr val="lt2"/>
              </a:buClr>
              <a:buSzPts val="2100"/>
              <a:buNone/>
              <a:defRPr sz="2100">
                <a:solidFill>
                  <a:schemeClr val="lt2"/>
                </a:solidFill>
              </a:defRPr>
            </a:lvl6pPr>
            <a:lvl7pPr algn="l" lvl="6">
              <a:lnSpc>
                <a:spcPct val="100000"/>
              </a:lnSpc>
              <a:spcBef>
                <a:spcPts val="0"/>
              </a:spcBef>
              <a:spcAft>
                <a:spcPts val="0"/>
              </a:spcAft>
              <a:buClr>
                <a:schemeClr val="lt2"/>
              </a:buClr>
              <a:buSzPts val="2100"/>
              <a:buNone/>
              <a:defRPr sz="2100">
                <a:solidFill>
                  <a:schemeClr val="lt2"/>
                </a:solidFill>
              </a:defRPr>
            </a:lvl7pPr>
            <a:lvl8pPr algn="l" lvl="7">
              <a:lnSpc>
                <a:spcPct val="100000"/>
              </a:lnSpc>
              <a:spcBef>
                <a:spcPts val="0"/>
              </a:spcBef>
              <a:spcAft>
                <a:spcPts val="0"/>
              </a:spcAft>
              <a:buClr>
                <a:schemeClr val="lt2"/>
              </a:buClr>
              <a:buSzPts val="2100"/>
              <a:buNone/>
              <a:defRPr sz="2100">
                <a:solidFill>
                  <a:schemeClr val="lt2"/>
                </a:solidFill>
              </a:defRPr>
            </a:lvl8pPr>
            <a:lvl9pPr algn="l" lvl="8">
              <a:lnSpc>
                <a:spcPct val="100000"/>
              </a:lnSpc>
              <a:spcBef>
                <a:spcPts val="0"/>
              </a:spcBef>
              <a:spcAft>
                <a:spcPts val="0"/>
              </a:spcAft>
              <a:buClr>
                <a:schemeClr val="lt2"/>
              </a:buClr>
              <a:buSzPts val="2100"/>
              <a:buNone/>
              <a:defRPr sz="2100">
                <a:solidFill>
                  <a:schemeClr val="lt2"/>
                </a:solidFill>
              </a:defRPr>
            </a:lvl9pPr>
          </a:lstStyle>
          <a:p/>
        </p:txBody>
      </p:sp>
      <p:sp>
        <p:nvSpPr>
          <p:cNvPr id="1048582" name="Google Shape;17;g10812504148_0_30"/>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p:bgPr>
    </p:bg>
    <p:spTree>
      <p:nvGrpSpPr>
        <p:cNvPr id="134" name="Shape 58"/>
        <p:cNvGrpSpPr/>
        <p:nvPr/>
      </p:nvGrpSpPr>
      <p:grpSpPr>
        <a:xfrm>
          <a:off x="0" y="0"/>
          <a:ext cx="0" cy="0"/>
          <a:chOff x="0" y="0"/>
          <a:chExt cx="0" cy="0"/>
        </a:xfrm>
      </p:grpSpPr>
      <p:sp>
        <p:nvSpPr>
          <p:cNvPr id="1048743" name="Google Shape;59;g10812504148_0_75"/>
          <p:cNvSpPr txBox="1"/>
          <p:nvPr>
            <p:ph type="title" hasCustomPrompt="1"/>
          </p:nvPr>
        </p:nvSpPr>
        <p:spPr>
          <a:xfrm>
            <a:off x="415667" y="1108233"/>
            <a:ext cx="7113300" cy="1659600"/>
          </a:xfrm>
          <a:prstGeom prst="rect"/>
          <a:noFill/>
          <a:ln>
            <a:noFill/>
          </a:ln>
        </p:spPr>
        <p:txBody>
          <a:bodyPr anchor="b" anchorCtr="0" bIns="121900" lIns="121900" rIns="121900" spcFirstLastPara="1" tIns="121900" wrap="square">
            <a:normAutofit/>
          </a:bodyPr>
          <a:lstStyle>
            <a:lvl1pPr algn="l" lvl="0">
              <a:lnSpc>
                <a:spcPct val="100000"/>
              </a:lnSpc>
              <a:spcBef>
                <a:spcPts val="0"/>
              </a:spcBef>
              <a:spcAft>
                <a:spcPts val="0"/>
              </a:spcAft>
              <a:buClr>
                <a:schemeClr val="lt1"/>
              </a:buClr>
              <a:buSzPts val="13300"/>
              <a:buNone/>
              <a:defRPr sz="13300">
                <a:solidFill>
                  <a:schemeClr val="lt1"/>
                </a:solidFill>
              </a:defRPr>
            </a:lvl1pPr>
            <a:lvl2pPr algn="l" lvl="1">
              <a:lnSpc>
                <a:spcPct val="100000"/>
              </a:lnSpc>
              <a:spcBef>
                <a:spcPts val="0"/>
              </a:spcBef>
              <a:spcAft>
                <a:spcPts val="0"/>
              </a:spcAft>
              <a:buClr>
                <a:schemeClr val="lt1"/>
              </a:buClr>
              <a:buSzPts val="13300"/>
              <a:buNone/>
              <a:defRPr sz="13300">
                <a:solidFill>
                  <a:schemeClr val="lt1"/>
                </a:solidFill>
              </a:defRPr>
            </a:lvl2pPr>
            <a:lvl3pPr algn="l" lvl="2">
              <a:lnSpc>
                <a:spcPct val="100000"/>
              </a:lnSpc>
              <a:spcBef>
                <a:spcPts val="0"/>
              </a:spcBef>
              <a:spcAft>
                <a:spcPts val="0"/>
              </a:spcAft>
              <a:buClr>
                <a:schemeClr val="lt1"/>
              </a:buClr>
              <a:buSzPts val="13300"/>
              <a:buNone/>
              <a:defRPr sz="13300">
                <a:solidFill>
                  <a:schemeClr val="lt1"/>
                </a:solidFill>
              </a:defRPr>
            </a:lvl3pPr>
            <a:lvl4pPr algn="l" lvl="3">
              <a:lnSpc>
                <a:spcPct val="100000"/>
              </a:lnSpc>
              <a:spcBef>
                <a:spcPts val="0"/>
              </a:spcBef>
              <a:spcAft>
                <a:spcPts val="0"/>
              </a:spcAft>
              <a:buClr>
                <a:schemeClr val="lt1"/>
              </a:buClr>
              <a:buSzPts val="13300"/>
              <a:buNone/>
              <a:defRPr sz="13300">
                <a:solidFill>
                  <a:schemeClr val="lt1"/>
                </a:solidFill>
              </a:defRPr>
            </a:lvl4pPr>
            <a:lvl5pPr algn="l" lvl="4">
              <a:lnSpc>
                <a:spcPct val="100000"/>
              </a:lnSpc>
              <a:spcBef>
                <a:spcPts val="0"/>
              </a:spcBef>
              <a:spcAft>
                <a:spcPts val="0"/>
              </a:spcAft>
              <a:buClr>
                <a:schemeClr val="lt1"/>
              </a:buClr>
              <a:buSzPts val="13300"/>
              <a:buNone/>
              <a:defRPr sz="13300">
                <a:solidFill>
                  <a:schemeClr val="lt1"/>
                </a:solidFill>
              </a:defRPr>
            </a:lvl5pPr>
            <a:lvl6pPr algn="l" lvl="5">
              <a:lnSpc>
                <a:spcPct val="100000"/>
              </a:lnSpc>
              <a:spcBef>
                <a:spcPts val="0"/>
              </a:spcBef>
              <a:spcAft>
                <a:spcPts val="0"/>
              </a:spcAft>
              <a:buClr>
                <a:schemeClr val="lt1"/>
              </a:buClr>
              <a:buSzPts val="13300"/>
              <a:buNone/>
              <a:defRPr sz="13300">
                <a:solidFill>
                  <a:schemeClr val="lt1"/>
                </a:solidFill>
              </a:defRPr>
            </a:lvl6pPr>
            <a:lvl7pPr algn="l" lvl="6">
              <a:lnSpc>
                <a:spcPct val="100000"/>
              </a:lnSpc>
              <a:spcBef>
                <a:spcPts val="0"/>
              </a:spcBef>
              <a:spcAft>
                <a:spcPts val="0"/>
              </a:spcAft>
              <a:buClr>
                <a:schemeClr val="lt1"/>
              </a:buClr>
              <a:buSzPts val="13300"/>
              <a:buNone/>
              <a:defRPr sz="13300">
                <a:solidFill>
                  <a:schemeClr val="lt1"/>
                </a:solidFill>
              </a:defRPr>
            </a:lvl7pPr>
            <a:lvl8pPr algn="l" lvl="7">
              <a:lnSpc>
                <a:spcPct val="100000"/>
              </a:lnSpc>
              <a:spcBef>
                <a:spcPts val="0"/>
              </a:spcBef>
              <a:spcAft>
                <a:spcPts val="0"/>
              </a:spcAft>
              <a:buClr>
                <a:schemeClr val="lt1"/>
              </a:buClr>
              <a:buSzPts val="13300"/>
              <a:buNone/>
              <a:defRPr sz="13300">
                <a:solidFill>
                  <a:schemeClr val="lt1"/>
                </a:solidFill>
              </a:defRPr>
            </a:lvl8pPr>
            <a:lvl9pPr algn="l" lvl="8">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1048744" name="Google Shape;60;g10812504148_0_75"/>
          <p:cNvSpPr txBox="1"/>
          <p:nvPr>
            <p:ph type="body" idx="1"/>
          </p:nvPr>
        </p:nvSpPr>
        <p:spPr>
          <a:xfrm>
            <a:off x="415600" y="2828567"/>
            <a:ext cx="7113300" cy="12567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Clr>
                <a:schemeClr val="accent2"/>
              </a:buClr>
              <a:buSzPts val="1700"/>
              <a:buChar char="●"/>
              <a:defRPr>
                <a:solidFill>
                  <a:schemeClr val="accent2"/>
                </a:solidFill>
              </a:defRPr>
            </a:lvl1pPr>
            <a:lvl2pPr algn="l" indent="-323850" lvl="1" marL="914400">
              <a:lnSpc>
                <a:spcPct val="115000"/>
              </a:lnSpc>
              <a:spcBef>
                <a:spcPts val="0"/>
              </a:spcBef>
              <a:spcAft>
                <a:spcPts val="0"/>
              </a:spcAft>
              <a:buClr>
                <a:schemeClr val="accent2"/>
              </a:buClr>
              <a:buSzPts val="1500"/>
              <a:buChar char="○"/>
              <a:defRPr>
                <a:solidFill>
                  <a:schemeClr val="accent2"/>
                </a:solidFill>
              </a:defRPr>
            </a:lvl2pPr>
            <a:lvl3pPr algn="l" indent="-323850" lvl="2" marL="1371600">
              <a:lnSpc>
                <a:spcPct val="115000"/>
              </a:lnSpc>
              <a:spcBef>
                <a:spcPts val="0"/>
              </a:spcBef>
              <a:spcAft>
                <a:spcPts val="0"/>
              </a:spcAft>
              <a:buClr>
                <a:schemeClr val="accent2"/>
              </a:buClr>
              <a:buSzPts val="1500"/>
              <a:buChar char="■"/>
              <a:defRPr>
                <a:solidFill>
                  <a:schemeClr val="accent2"/>
                </a:solidFill>
              </a:defRPr>
            </a:lvl3pPr>
            <a:lvl4pPr algn="l" indent="-323850" lvl="3" marL="1828800">
              <a:lnSpc>
                <a:spcPct val="115000"/>
              </a:lnSpc>
              <a:spcBef>
                <a:spcPts val="0"/>
              </a:spcBef>
              <a:spcAft>
                <a:spcPts val="0"/>
              </a:spcAft>
              <a:buClr>
                <a:schemeClr val="accent2"/>
              </a:buClr>
              <a:buSzPts val="1500"/>
              <a:buChar char="●"/>
              <a:defRPr>
                <a:solidFill>
                  <a:schemeClr val="accent2"/>
                </a:solidFill>
              </a:defRPr>
            </a:lvl4pPr>
            <a:lvl5pPr algn="l" indent="-323850" lvl="4" marL="2286000">
              <a:lnSpc>
                <a:spcPct val="115000"/>
              </a:lnSpc>
              <a:spcBef>
                <a:spcPts val="0"/>
              </a:spcBef>
              <a:spcAft>
                <a:spcPts val="0"/>
              </a:spcAft>
              <a:buClr>
                <a:schemeClr val="accent2"/>
              </a:buClr>
              <a:buSzPts val="1500"/>
              <a:buChar char="○"/>
              <a:defRPr>
                <a:solidFill>
                  <a:schemeClr val="accent2"/>
                </a:solidFill>
              </a:defRPr>
            </a:lvl5pPr>
            <a:lvl6pPr algn="l" indent="-323850" lvl="5" marL="2743200">
              <a:lnSpc>
                <a:spcPct val="115000"/>
              </a:lnSpc>
              <a:spcBef>
                <a:spcPts val="0"/>
              </a:spcBef>
              <a:spcAft>
                <a:spcPts val="0"/>
              </a:spcAft>
              <a:buClr>
                <a:schemeClr val="accent2"/>
              </a:buClr>
              <a:buSzPts val="1500"/>
              <a:buChar char="■"/>
              <a:defRPr>
                <a:solidFill>
                  <a:schemeClr val="accent2"/>
                </a:solidFill>
              </a:defRPr>
            </a:lvl6pPr>
            <a:lvl7pPr algn="l" indent="-323850" lvl="6" marL="3200400">
              <a:lnSpc>
                <a:spcPct val="115000"/>
              </a:lnSpc>
              <a:spcBef>
                <a:spcPts val="0"/>
              </a:spcBef>
              <a:spcAft>
                <a:spcPts val="0"/>
              </a:spcAft>
              <a:buClr>
                <a:schemeClr val="accent2"/>
              </a:buClr>
              <a:buSzPts val="1500"/>
              <a:buChar char="●"/>
              <a:defRPr>
                <a:solidFill>
                  <a:schemeClr val="accent2"/>
                </a:solidFill>
              </a:defRPr>
            </a:lvl7pPr>
            <a:lvl8pPr algn="l" indent="-323850" lvl="7" marL="3657600">
              <a:lnSpc>
                <a:spcPct val="115000"/>
              </a:lnSpc>
              <a:spcBef>
                <a:spcPts val="0"/>
              </a:spcBef>
              <a:spcAft>
                <a:spcPts val="0"/>
              </a:spcAft>
              <a:buClr>
                <a:schemeClr val="accent2"/>
              </a:buClr>
              <a:buSzPts val="1500"/>
              <a:buChar char="○"/>
              <a:defRPr>
                <a:solidFill>
                  <a:schemeClr val="accent2"/>
                </a:solidFill>
              </a:defRPr>
            </a:lvl8pPr>
            <a:lvl9pPr algn="l" indent="-323850" lvl="8" marL="4114800">
              <a:lnSpc>
                <a:spcPct val="115000"/>
              </a:lnSpc>
              <a:spcBef>
                <a:spcPts val="0"/>
              </a:spcBef>
              <a:spcAft>
                <a:spcPts val="0"/>
              </a:spcAft>
              <a:buClr>
                <a:schemeClr val="accent2"/>
              </a:buClr>
              <a:buSzPts val="1500"/>
              <a:buChar char="■"/>
              <a:defRPr>
                <a:solidFill>
                  <a:schemeClr val="accent2"/>
                </a:solidFill>
              </a:defRPr>
            </a:lvl9pPr>
          </a:lstStyle>
          <a:p/>
        </p:txBody>
      </p:sp>
      <p:sp>
        <p:nvSpPr>
          <p:cNvPr id="1048745" name="Google Shape;61;g10812504148_0_75"/>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32" name="Shape 62"/>
        <p:cNvGrpSpPr/>
        <p:nvPr/>
      </p:nvGrpSpPr>
      <p:grpSpPr>
        <a:xfrm>
          <a:off x="0" y="0"/>
          <a:ext cx="0" cy="0"/>
          <a:chOff x="0" y="0"/>
          <a:chExt cx="0" cy="0"/>
        </a:xfrm>
      </p:grpSpPr>
      <p:sp>
        <p:nvSpPr>
          <p:cNvPr id="1048739" name="Google Shape;63;g10812504148_0_79"/>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50"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68" name="Shape 18"/>
        <p:cNvGrpSpPr/>
        <p:nvPr/>
      </p:nvGrpSpPr>
      <p:grpSpPr>
        <a:xfrm>
          <a:off x="0" y="0"/>
          <a:ext cx="0" cy="0"/>
          <a:chOff x="0" y="0"/>
          <a:chExt cx="0" cy="0"/>
        </a:xfrm>
      </p:grpSpPr>
      <p:sp>
        <p:nvSpPr>
          <p:cNvPr id="1048621" name="Google Shape;19;g10812504148_0_53"/>
          <p:cNvSpPr/>
          <p:nvPr/>
        </p:nvSpPr>
        <p:spPr>
          <a:xfrm>
            <a:off x="0" y="0"/>
            <a:ext cx="12192000" cy="17028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22" name="Google Shape;20;g10812504148_0_53"/>
          <p:cNvSpPr txBox="1"/>
          <p:nvPr>
            <p:ph type="title"/>
          </p:nvPr>
        </p:nvSpPr>
        <p:spPr>
          <a:xfrm>
            <a:off x="415633" y="667900"/>
            <a:ext cx="11360700" cy="8316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1"/>
              </a:buClr>
              <a:buSzPts val="3700"/>
              <a:buNone/>
              <a:defRPr>
                <a:solidFill>
                  <a:schemeClr val="lt1"/>
                </a:solidFill>
              </a:defRPr>
            </a:lvl1pPr>
            <a:lvl2pPr algn="l" lvl="1">
              <a:lnSpc>
                <a:spcPct val="100000"/>
              </a:lnSpc>
              <a:spcBef>
                <a:spcPts val="0"/>
              </a:spcBef>
              <a:spcAft>
                <a:spcPts val="0"/>
              </a:spcAft>
              <a:buClr>
                <a:schemeClr val="lt1"/>
              </a:buClr>
              <a:buSzPts val="3700"/>
              <a:buNone/>
              <a:defRPr>
                <a:solidFill>
                  <a:schemeClr val="lt1"/>
                </a:solidFill>
              </a:defRPr>
            </a:lvl2pPr>
            <a:lvl3pPr algn="l" lvl="2">
              <a:lnSpc>
                <a:spcPct val="100000"/>
              </a:lnSpc>
              <a:spcBef>
                <a:spcPts val="0"/>
              </a:spcBef>
              <a:spcAft>
                <a:spcPts val="0"/>
              </a:spcAft>
              <a:buClr>
                <a:schemeClr val="lt1"/>
              </a:buClr>
              <a:buSzPts val="3700"/>
              <a:buNone/>
              <a:defRPr>
                <a:solidFill>
                  <a:schemeClr val="lt1"/>
                </a:solidFill>
              </a:defRPr>
            </a:lvl3pPr>
            <a:lvl4pPr algn="l" lvl="3">
              <a:lnSpc>
                <a:spcPct val="100000"/>
              </a:lnSpc>
              <a:spcBef>
                <a:spcPts val="0"/>
              </a:spcBef>
              <a:spcAft>
                <a:spcPts val="0"/>
              </a:spcAft>
              <a:buClr>
                <a:schemeClr val="lt1"/>
              </a:buClr>
              <a:buSzPts val="3700"/>
              <a:buNone/>
              <a:defRPr>
                <a:solidFill>
                  <a:schemeClr val="lt1"/>
                </a:solidFill>
              </a:defRPr>
            </a:lvl4pPr>
            <a:lvl5pPr algn="l" lvl="4">
              <a:lnSpc>
                <a:spcPct val="100000"/>
              </a:lnSpc>
              <a:spcBef>
                <a:spcPts val="0"/>
              </a:spcBef>
              <a:spcAft>
                <a:spcPts val="0"/>
              </a:spcAft>
              <a:buClr>
                <a:schemeClr val="lt1"/>
              </a:buClr>
              <a:buSzPts val="3700"/>
              <a:buNone/>
              <a:defRPr>
                <a:solidFill>
                  <a:schemeClr val="lt1"/>
                </a:solidFill>
              </a:defRPr>
            </a:lvl5pPr>
            <a:lvl6pPr algn="l" lvl="5">
              <a:lnSpc>
                <a:spcPct val="100000"/>
              </a:lnSpc>
              <a:spcBef>
                <a:spcPts val="0"/>
              </a:spcBef>
              <a:spcAft>
                <a:spcPts val="0"/>
              </a:spcAft>
              <a:buClr>
                <a:schemeClr val="lt1"/>
              </a:buClr>
              <a:buSzPts val="3700"/>
              <a:buNone/>
              <a:defRPr>
                <a:solidFill>
                  <a:schemeClr val="lt1"/>
                </a:solidFill>
              </a:defRPr>
            </a:lvl6pPr>
            <a:lvl7pPr algn="l" lvl="6">
              <a:lnSpc>
                <a:spcPct val="100000"/>
              </a:lnSpc>
              <a:spcBef>
                <a:spcPts val="0"/>
              </a:spcBef>
              <a:spcAft>
                <a:spcPts val="0"/>
              </a:spcAft>
              <a:buClr>
                <a:schemeClr val="lt1"/>
              </a:buClr>
              <a:buSzPts val="3700"/>
              <a:buNone/>
              <a:defRPr>
                <a:solidFill>
                  <a:schemeClr val="lt1"/>
                </a:solidFill>
              </a:defRPr>
            </a:lvl7pPr>
            <a:lvl8pPr algn="l" lvl="7">
              <a:lnSpc>
                <a:spcPct val="100000"/>
              </a:lnSpc>
              <a:spcBef>
                <a:spcPts val="0"/>
              </a:spcBef>
              <a:spcAft>
                <a:spcPts val="0"/>
              </a:spcAft>
              <a:buClr>
                <a:schemeClr val="lt1"/>
              </a:buClr>
              <a:buSzPts val="3700"/>
              <a:buNone/>
              <a:defRPr>
                <a:solidFill>
                  <a:schemeClr val="lt1"/>
                </a:solidFill>
              </a:defRPr>
            </a:lvl8pPr>
            <a:lvl9pPr algn="l" lvl="8">
              <a:lnSpc>
                <a:spcPct val="100000"/>
              </a:lnSpc>
              <a:spcBef>
                <a:spcPts val="0"/>
              </a:spcBef>
              <a:spcAft>
                <a:spcPts val="0"/>
              </a:spcAft>
              <a:buClr>
                <a:schemeClr val="lt1"/>
              </a:buClr>
              <a:buSzPts val="3700"/>
              <a:buNone/>
              <a:defRPr>
                <a:solidFill>
                  <a:schemeClr val="lt1"/>
                </a:solidFill>
              </a:defRPr>
            </a:lvl9pPr>
          </a:lstStyle>
          <a:p/>
        </p:txBody>
      </p:sp>
      <p:sp>
        <p:nvSpPr>
          <p:cNvPr id="1048623" name="Google Shape;21;g10812504148_0_53"/>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6" name="Shape 22"/>
        <p:cNvGrpSpPr/>
        <p:nvPr/>
      </p:nvGrpSpPr>
      <p:grpSpPr>
        <a:xfrm>
          <a:off x="0" y="0"/>
          <a:ext cx="0" cy="0"/>
          <a:chOff x="0" y="0"/>
          <a:chExt cx="0" cy="0"/>
        </a:xfrm>
      </p:grpSpPr>
      <p:sp>
        <p:nvSpPr>
          <p:cNvPr id="1048667" name="Google Shape;23;g10812504148_0_65"/>
          <p:cNvSpPr/>
          <p:nvPr/>
        </p:nvSpPr>
        <p:spPr>
          <a:xfrm>
            <a:off x="0" y="0"/>
            <a:ext cx="6096000" cy="68580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668" name="Google Shape;24;g10812504148_0_65"/>
          <p:cNvSpPr txBox="1"/>
          <p:nvPr>
            <p:ph type="title"/>
          </p:nvPr>
        </p:nvSpPr>
        <p:spPr>
          <a:xfrm>
            <a:off x="415067" y="667900"/>
            <a:ext cx="4939200" cy="27327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1"/>
              </a:buClr>
              <a:buSzPts val="3700"/>
              <a:buNone/>
              <a:defRPr>
                <a:solidFill>
                  <a:schemeClr val="lt1"/>
                </a:solidFill>
              </a:defRPr>
            </a:lvl1pPr>
            <a:lvl2pPr algn="l" lvl="1">
              <a:lnSpc>
                <a:spcPct val="100000"/>
              </a:lnSpc>
              <a:spcBef>
                <a:spcPts val="0"/>
              </a:spcBef>
              <a:spcAft>
                <a:spcPts val="0"/>
              </a:spcAft>
              <a:buClr>
                <a:schemeClr val="lt1"/>
              </a:buClr>
              <a:buSzPts val="3700"/>
              <a:buNone/>
              <a:defRPr>
                <a:solidFill>
                  <a:schemeClr val="lt1"/>
                </a:solidFill>
              </a:defRPr>
            </a:lvl2pPr>
            <a:lvl3pPr algn="l" lvl="2">
              <a:lnSpc>
                <a:spcPct val="100000"/>
              </a:lnSpc>
              <a:spcBef>
                <a:spcPts val="0"/>
              </a:spcBef>
              <a:spcAft>
                <a:spcPts val="0"/>
              </a:spcAft>
              <a:buClr>
                <a:schemeClr val="lt1"/>
              </a:buClr>
              <a:buSzPts val="3700"/>
              <a:buNone/>
              <a:defRPr>
                <a:solidFill>
                  <a:schemeClr val="lt1"/>
                </a:solidFill>
              </a:defRPr>
            </a:lvl3pPr>
            <a:lvl4pPr algn="l" lvl="3">
              <a:lnSpc>
                <a:spcPct val="100000"/>
              </a:lnSpc>
              <a:spcBef>
                <a:spcPts val="0"/>
              </a:spcBef>
              <a:spcAft>
                <a:spcPts val="0"/>
              </a:spcAft>
              <a:buClr>
                <a:schemeClr val="lt1"/>
              </a:buClr>
              <a:buSzPts val="3700"/>
              <a:buNone/>
              <a:defRPr>
                <a:solidFill>
                  <a:schemeClr val="lt1"/>
                </a:solidFill>
              </a:defRPr>
            </a:lvl4pPr>
            <a:lvl5pPr algn="l" lvl="4">
              <a:lnSpc>
                <a:spcPct val="100000"/>
              </a:lnSpc>
              <a:spcBef>
                <a:spcPts val="0"/>
              </a:spcBef>
              <a:spcAft>
                <a:spcPts val="0"/>
              </a:spcAft>
              <a:buClr>
                <a:schemeClr val="lt1"/>
              </a:buClr>
              <a:buSzPts val="3700"/>
              <a:buNone/>
              <a:defRPr>
                <a:solidFill>
                  <a:schemeClr val="lt1"/>
                </a:solidFill>
              </a:defRPr>
            </a:lvl5pPr>
            <a:lvl6pPr algn="l" lvl="5">
              <a:lnSpc>
                <a:spcPct val="100000"/>
              </a:lnSpc>
              <a:spcBef>
                <a:spcPts val="0"/>
              </a:spcBef>
              <a:spcAft>
                <a:spcPts val="0"/>
              </a:spcAft>
              <a:buClr>
                <a:schemeClr val="lt1"/>
              </a:buClr>
              <a:buSzPts val="3700"/>
              <a:buNone/>
              <a:defRPr>
                <a:solidFill>
                  <a:schemeClr val="lt1"/>
                </a:solidFill>
              </a:defRPr>
            </a:lvl6pPr>
            <a:lvl7pPr algn="l" lvl="6">
              <a:lnSpc>
                <a:spcPct val="100000"/>
              </a:lnSpc>
              <a:spcBef>
                <a:spcPts val="0"/>
              </a:spcBef>
              <a:spcAft>
                <a:spcPts val="0"/>
              </a:spcAft>
              <a:buClr>
                <a:schemeClr val="lt1"/>
              </a:buClr>
              <a:buSzPts val="3700"/>
              <a:buNone/>
              <a:defRPr>
                <a:solidFill>
                  <a:schemeClr val="lt1"/>
                </a:solidFill>
              </a:defRPr>
            </a:lvl7pPr>
            <a:lvl8pPr algn="l" lvl="7">
              <a:lnSpc>
                <a:spcPct val="100000"/>
              </a:lnSpc>
              <a:spcBef>
                <a:spcPts val="0"/>
              </a:spcBef>
              <a:spcAft>
                <a:spcPts val="0"/>
              </a:spcAft>
              <a:buClr>
                <a:schemeClr val="lt1"/>
              </a:buClr>
              <a:buSzPts val="3700"/>
              <a:buNone/>
              <a:defRPr>
                <a:solidFill>
                  <a:schemeClr val="lt1"/>
                </a:solidFill>
              </a:defRPr>
            </a:lvl8pPr>
            <a:lvl9pPr algn="l" lvl="8">
              <a:lnSpc>
                <a:spcPct val="100000"/>
              </a:lnSpc>
              <a:spcBef>
                <a:spcPts val="0"/>
              </a:spcBef>
              <a:spcAft>
                <a:spcPts val="0"/>
              </a:spcAft>
              <a:buClr>
                <a:schemeClr val="lt1"/>
              </a:buClr>
              <a:buSzPts val="3700"/>
              <a:buNone/>
              <a:defRPr>
                <a:solidFill>
                  <a:schemeClr val="lt1"/>
                </a:solidFill>
              </a:defRPr>
            </a:lvl9pPr>
          </a:lstStyle>
          <a:p/>
        </p:txBody>
      </p:sp>
      <p:sp>
        <p:nvSpPr>
          <p:cNvPr id="1048669" name="Google Shape;25;g10812504148_0_65"/>
          <p:cNvSpPr txBox="1"/>
          <p:nvPr>
            <p:ph type="subTitle" idx="1"/>
          </p:nvPr>
        </p:nvSpPr>
        <p:spPr>
          <a:xfrm>
            <a:off x="406400" y="3502300"/>
            <a:ext cx="4939200" cy="12357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accent2"/>
              </a:buClr>
              <a:buSzPts val="2100"/>
              <a:buNone/>
              <a:defRPr sz="2100">
                <a:solidFill>
                  <a:schemeClr val="accent2"/>
                </a:solidFill>
              </a:defRPr>
            </a:lvl1pPr>
            <a:lvl2pPr algn="l" lvl="1">
              <a:lnSpc>
                <a:spcPct val="100000"/>
              </a:lnSpc>
              <a:spcBef>
                <a:spcPts val="0"/>
              </a:spcBef>
              <a:spcAft>
                <a:spcPts val="0"/>
              </a:spcAft>
              <a:buClr>
                <a:schemeClr val="accent2"/>
              </a:buClr>
              <a:buSzPts val="2100"/>
              <a:buNone/>
              <a:defRPr sz="2100">
                <a:solidFill>
                  <a:schemeClr val="accent2"/>
                </a:solidFill>
              </a:defRPr>
            </a:lvl2pPr>
            <a:lvl3pPr algn="l" lvl="2">
              <a:lnSpc>
                <a:spcPct val="100000"/>
              </a:lnSpc>
              <a:spcBef>
                <a:spcPts val="0"/>
              </a:spcBef>
              <a:spcAft>
                <a:spcPts val="0"/>
              </a:spcAft>
              <a:buClr>
                <a:schemeClr val="accent2"/>
              </a:buClr>
              <a:buSzPts val="2100"/>
              <a:buNone/>
              <a:defRPr sz="2100">
                <a:solidFill>
                  <a:schemeClr val="accent2"/>
                </a:solidFill>
              </a:defRPr>
            </a:lvl3pPr>
            <a:lvl4pPr algn="l" lvl="3">
              <a:lnSpc>
                <a:spcPct val="100000"/>
              </a:lnSpc>
              <a:spcBef>
                <a:spcPts val="0"/>
              </a:spcBef>
              <a:spcAft>
                <a:spcPts val="0"/>
              </a:spcAft>
              <a:buClr>
                <a:schemeClr val="accent2"/>
              </a:buClr>
              <a:buSzPts val="2100"/>
              <a:buNone/>
              <a:defRPr sz="2100">
                <a:solidFill>
                  <a:schemeClr val="accent2"/>
                </a:solidFill>
              </a:defRPr>
            </a:lvl4pPr>
            <a:lvl5pPr algn="l" lvl="4">
              <a:lnSpc>
                <a:spcPct val="100000"/>
              </a:lnSpc>
              <a:spcBef>
                <a:spcPts val="0"/>
              </a:spcBef>
              <a:spcAft>
                <a:spcPts val="0"/>
              </a:spcAft>
              <a:buClr>
                <a:schemeClr val="accent2"/>
              </a:buClr>
              <a:buSzPts val="2100"/>
              <a:buNone/>
              <a:defRPr sz="2100">
                <a:solidFill>
                  <a:schemeClr val="accent2"/>
                </a:solidFill>
              </a:defRPr>
            </a:lvl5pPr>
            <a:lvl6pPr algn="l" lvl="5">
              <a:lnSpc>
                <a:spcPct val="100000"/>
              </a:lnSpc>
              <a:spcBef>
                <a:spcPts val="0"/>
              </a:spcBef>
              <a:spcAft>
                <a:spcPts val="0"/>
              </a:spcAft>
              <a:buClr>
                <a:schemeClr val="accent2"/>
              </a:buClr>
              <a:buSzPts val="2100"/>
              <a:buNone/>
              <a:defRPr sz="2100">
                <a:solidFill>
                  <a:schemeClr val="accent2"/>
                </a:solidFill>
              </a:defRPr>
            </a:lvl6pPr>
            <a:lvl7pPr algn="l" lvl="6">
              <a:lnSpc>
                <a:spcPct val="100000"/>
              </a:lnSpc>
              <a:spcBef>
                <a:spcPts val="0"/>
              </a:spcBef>
              <a:spcAft>
                <a:spcPts val="0"/>
              </a:spcAft>
              <a:buClr>
                <a:schemeClr val="accent2"/>
              </a:buClr>
              <a:buSzPts val="2100"/>
              <a:buNone/>
              <a:defRPr sz="2100">
                <a:solidFill>
                  <a:schemeClr val="accent2"/>
                </a:solidFill>
              </a:defRPr>
            </a:lvl7pPr>
            <a:lvl8pPr algn="l" lvl="7">
              <a:lnSpc>
                <a:spcPct val="100000"/>
              </a:lnSpc>
              <a:spcBef>
                <a:spcPts val="0"/>
              </a:spcBef>
              <a:spcAft>
                <a:spcPts val="0"/>
              </a:spcAft>
              <a:buClr>
                <a:schemeClr val="accent2"/>
              </a:buClr>
              <a:buSzPts val="2100"/>
              <a:buNone/>
              <a:defRPr sz="2100">
                <a:solidFill>
                  <a:schemeClr val="accent2"/>
                </a:solidFill>
              </a:defRPr>
            </a:lvl8pPr>
            <a:lvl9pPr algn="l" lvl="8">
              <a:lnSpc>
                <a:spcPct val="100000"/>
              </a:lnSpc>
              <a:spcBef>
                <a:spcPts val="0"/>
              </a:spcBef>
              <a:spcAft>
                <a:spcPts val="0"/>
              </a:spcAft>
              <a:buClr>
                <a:schemeClr val="accent2"/>
              </a:buClr>
              <a:buSzPts val="2100"/>
              <a:buNone/>
              <a:defRPr sz="2100">
                <a:solidFill>
                  <a:schemeClr val="accent2"/>
                </a:solidFill>
              </a:defRPr>
            </a:lvl9pPr>
          </a:lstStyle>
          <a:p/>
        </p:txBody>
      </p:sp>
      <p:sp>
        <p:nvSpPr>
          <p:cNvPr id="1048670" name="Google Shape;26;g10812504148_0_65"/>
          <p:cNvSpPr txBox="1"/>
          <p:nvPr>
            <p:ph type="body" idx="2"/>
          </p:nvPr>
        </p:nvSpPr>
        <p:spPr>
          <a:xfrm>
            <a:off x="6505367" y="667900"/>
            <a:ext cx="5271900" cy="54819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SzPts val="1700"/>
              <a:buChar char="●"/>
            </a:lvl1pPr>
            <a:lvl2pPr algn="l" indent="-323850" lvl="1" marL="914400">
              <a:lnSpc>
                <a:spcPct val="115000"/>
              </a:lnSpc>
              <a:spcBef>
                <a:spcPts val="0"/>
              </a:spcBef>
              <a:spcAft>
                <a:spcPts val="0"/>
              </a:spcAft>
              <a:buSzPts val="1500"/>
              <a:buChar char="○"/>
            </a:lvl2pPr>
            <a:lvl3pPr algn="l" indent="-323850" lvl="2" marL="1371600">
              <a:lnSpc>
                <a:spcPct val="115000"/>
              </a:lnSpc>
              <a:spcBef>
                <a:spcPts val="0"/>
              </a:spcBef>
              <a:spcAft>
                <a:spcPts val="0"/>
              </a:spcAft>
              <a:buSzPts val="1500"/>
              <a:buChar char="■"/>
            </a:lvl3pPr>
            <a:lvl4pPr algn="l" indent="-323850" lvl="3" marL="1828800">
              <a:lnSpc>
                <a:spcPct val="115000"/>
              </a:lnSpc>
              <a:spcBef>
                <a:spcPts val="0"/>
              </a:spcBef>
              <a:spcAft>
                <a:spcPts val="0"/>
              </a:spcAft>
              <a:buSzPts val="1500"/>
              <a:buChar char="●"/>
            </a:lvl4pPr>
            <a:lvl5pPr algn="l" indent="-323850" lvl="4" marL="2286000">
              <a:lnSpc>
                <a:spcPct val="115000"/>
              </a:lnSpc>
              <a:spcBef>
                <a:spcPts val="0"/>
              </a:spcBef>
              <a:spcAft>
                <a:spcPts val="0"/>
              </a:spcAft>
              <a:buSzPts val="1500"/>
              <a:buChar char="○"/>
            </a:lvl5pPr>
            <a:lvl6pPr algn="l" indent="-323850" lvl="5" marL="2743200">
              <a:lnSpc>
                <a:spcPct val="115000"/>
              </a:lnSpc>
              <a:spcBef>
                <a:spcPts val="0"/>
              </a:spcBef>
              <a:spcAft>
                <a:spcPts val="0"/>
              </a:spcAft>
              <a:buSzPts val="1500"/>
              <a:buChar char="■"/>
            </a:lvl6pPr>
            <a:lvl7pPr algn="l" indent="-323850" lvl="6" marL="3200400">
              <a:lnSpc>
                <a:spcPct val="115000"/>
              </a:lnSpc>
              <a:spcBef>
                <a:spcPts val="0"/>
              </a:spcBef>
              <a:spcAft>
                <a:spcPts val="0"/>
              </a:spcAft>
              <a:buSzPts val="1500"/>
              <a:buChar char="●"/>
            </a:lvl7pPr>
            <a:lvl8pPr algn="l" indent="-323850" lvl="7" marL="3657600">
              <a:lnSpc>
                <a:spcPct val="115000"/>
              </a:lnSpc>
              <a:spcBef>
                <a:spcPts val="0"/>
              </a:spcBef>
              <a:spcAft>
                <a:spcPts val="0"/>
              </a:spcAft>
              <a:buSzPts val="1500"/>
              <a:buChar char="○"/>
            </a:lvl8pPr>
            <a:lvl9pPr algn="l" indent="-323850" lvl="8" marL="4114800">
              <a:lnSpc>
                <a:spcPct val="115000"/>
              </a:lnSpc>
              <a:spcBef>
                <a:spcPts val="0"/>
              </a:spcBef>
              <a:spcAft>
                <a:spcPts val="0"/>
              </a:spcAft>
              <a:buSzPts val="1500"/>
              <a:buChar char="■"/>
            </a:lvl9pPr>
          </a:lstStyle>
          <a:p/>
        </p:txBody>
      </p:sp>
      <p:sp>
        <p:nvSpPr>
          <p:cNvPr id="1048671" name="Google Shape;27;g10812504148_0_65"/>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44" name="Shape 28"/>
        <p:cNvGrpSpPr/>
        <p:nvPr/>
      </p:nvGrpSpPr>
      <p:grpSpPr>
        <a:xfrm>
          <a:off x="0" y="0"/>
          <a:ext cx="0" cy="0"/>
          <a:chOff x="0" y="0"/>
          <a:chExt cx="0" cy="0"/>
        </a:xfrm>
      </p:grpSpPr>
      <p:sp>
        <p:nvSpPr>
          <p:cNvPr id="1048590" name="Google Shape;29;g10812504148_0_47"/>
          <p:cNvSpPr/>
          <p:nvPr/>
        </p:nvSpPr>
        <p:spPr>
          <a:xfrm>
            <a:off x="0" y="0"/>
            <a:ext cx="12192000" cy="17028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591" name="Google Shape;30;g10812504148_0_47"/>
          <p:cNvSpPr txBox="1"/>
          <p:nvPr>
            <p:ph type="title"/>
          </p:nvPr>
        </p:nvSpPr>
        <p:spPr>
          <a:xfrm>
            <a:off x="415633" y="667900"/>
            <a:ext cx="11360700" cy="8316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1"/>
              </a:buClr>
              <a:buSzPts val="3700"/>
              <a:buNone/>
              <a:defRPr>
                <a:solidFill>
                  <a:schemeClr val="lt1"/>
                </a:solidFill>
              </a:defRPr>
            </a:lvl1pPr>
            <a:lvl2pPr algn="l" lvl="1">
              <a:lnSpc>
                <a:spcPct val="100000"/>
              </a:lnSpc>
              <a:spcBef>
                <a:spcPts val="0"/>
              </a:spcBef>
              <a:spcAft>
                <a:spcPts val="0"/>
              </a:spcAft>
              <a:buClr>
                <a:schemeClr val="lt1"/>
              </a:buClr>
              <a:buSzPts val="3700"/>
              <a:buNone/>
              <a:defRPr>
                <a:solidFill>
                  <a:schemeClr val="lt1"/>
                </a:solidFill>
              </a:defRPr>
            </a:lvl2pPr>
            <a:lvl3pPr algn="l" lvl="2">
              <a:lnSpc>
                <a:spcPct val="100000"/>
              </a:lnSpc>
              <a:spcBef>
                <a:spcPts val="0"/>
              </a:spcBef>
              <a:spcAft>
                <a:spcPts val="0"/>
              </a:spcAft>
              <a:buClr>
                <a:schemeClr val="lt1"/>
              </a:buClr>
              <a:buSzPts val="3700"/>
              <a:buNone/>
              <a:defRPr>
                <a:solidFill>
                  <a:schemeClr val="lt1"/>
                </a:solidFill>
              </a:defRPr>
            </a:lvl3pPr>
            <a:lvl4pPr algn="l" lvl="3">
              <a:lnSpc>
                <a:spcPct val="100000"/>
              </a:lnSpc>
              <a:spcBef>
                <a:spcPts val="0"/>
              </a:spcBef>
              <a:spcAft>
                <a:spcPts val="0"/>
              </a:spcAft>
              <a:buClr>
                <a:schemeClr val="lt1"/>
              </a:buClr>
              <a:buSzPts val="3700"/>
              <a:buNone/>
              <a:defRPr>
                <a:solidFill>
                  <a:schemeClr val="lt1"/>
                </a:solidFill>
              </a:defRPr>
            </a:lvl4pPr>
            <a:lvl5pPr algn="l" lvl="4">
              <a:lnSpc>
                <a:spcPct val="100000"/>
              </a:lnSpc>
              <a:spcBef>
                <a:spcPts val="0"/>
              </a:spcBef>
              <a:spcAft>
                <a:spcPts val="0"/>
              </a:spcAft>
              <a:buClr>
                <a:schemeClr val="lt1"/>
              </a:buClr>
              <a:buSzPts val="3700"/>
              <a:buNone/>
              <a:defRPr>
                <a:solidFill>
                  <a:schemeClr val="lt1"/>
                </a:solidFill>
              </a:defRPr>
            </a:lvl5pPr>
            <a:lvl6pPr algn="l" lvl="5">
              <a:lnSpc>
                <a:spcPct val="100000"/>
              </a:lnSpc>
              <a:spcBef>
                <a:spcPts val="0"/>
              </a:spcBef>
              <a:spcAft>
                <a:spcPts val="0"/>
              </a:spcAft>
              <a:buClr>
                <a:schemeClr val="lt1"/>
              </a:buClr>
              <a:buSzPts val="3700"/>
              <a:buNone/>
              <a:defRPr>
                <a:solidFill>
                  <a:schemeClr val="lt1"/>
                </a:solidFill>
              </a:defRPr>
            </a:lvl6pPr>
            <a:lvl7pPr algn="l" lvl="6">
              <a:lnSpc>
                <a:spcPct val="100000"/>
              </a:lnSpc>
              <a:spcBef>
                <a:spcPts val="0"/>
              </a:spcBef>
              <a:spcAft>
                <a:spcPts val="0"/>
              </a:spcAft>
              <a:buClr>
                <a:schemeClr val="lt1"/>
              </a:buClr>
              <a:buSzPts val="3700"/>
              <a:buNone/>
              <a:defRPr>
                <a:solidFill>
                  <a:schemeClr val="lt1"/>
                </a:solidFill>
              </a:defRPr>
            </a:lvl7pPr>
            <a:lvl8pPr algn="l" lvl="7">
              <a:lnSpc>
                <a:spcPct val="100000"/>
              </a:lnSpc>
              <a:spcBef>
                <a:spcPts val="0"/>
              </a:spcBef>
              <a:spcAft>
                <a:spcPts val="0"/>
              </a:spcAft>
              <a:buClr>
                <a:schemeClr val="lt1"/>
              </a:buClr>
              <a:buSzPts val="3700"/>
              <a:buNone/>
              <a:defRPr>
                <a:solidFill>
                  <a:schemeClr val="lt1"/>
                </a:solidFill>
              </a:defRPr>
            </a:lvl8pPr>
            <a:lvl9pPr algn="l" lvl="8">
              <a:lnSpc>
                <a:spcPct val="100000"/>
              </a:lnSpc>
              <a:spcBef>
                <a:spcPts val="0"/>
              </a:spcBef>
              <a:spcAft>
                <a:spcPts val="0"/>
              </a:spcAft>
              <a:buClr>
                <a:schemeClr val="lt1"/>
              </a:buClr>
              <a:buSzPts val="3700"/>
              <a:buNone/>
              <a:defRPr>
                <a:solidFill>
                  <a:schemeClr val="lt1"/>
                </a:solidFill>
              </a:defRPr>
            </a:lvl9pPr>
          </a:lstStyle>
          <a:p/>
        </p:txBody>
      </p:sp>
      <p:sp>
        <p:nvSpPr>
          <p:cNvPr id="1048592" name="Google Shape;31;g10812504148_0_47"/>
          <p:cNvSpPr txBox="1"/>
          <p:nvPr>
            <p:ph type="body" idx="1"/>
          </p:nvPr>
        </p:nvSpPr>
        <p:spPr>
          <a:xfrm>
            <a:off x="415600" y="2007600"/>
            <a:ext cx="5333100" cy="41016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SzPts val="1700"/>
              <a:buChar char="●"/>
            </a:lvl1pPr>
            <a:lvl2pPr algn="l" indent="-323850" lvl="1" marL="914400">
              <a:lnSpc>
                <a:spcPct val="115000"/>
              </a:lnSpc>
              <a:spcBef>
                <a:spcPts val="0"/>
              </a:spcBef>
              <a:spcAft>
                <a:spcPts val="0"/>
              </a:spcAft>
              <a:buSzPts val="1500"/>
              <a:buChar char="○"/>
            </a:lvl2pPr>
            <a:lvl3pPr algn="l" indent="-323850" lvl="2" marL="1371600">
              <a:lnSpc>
                <a:spcPct val="115000"/>
              </a:lnSpc>
              <a:spcBef>
                <a:spcPts val="0"/>
              </a:spcBef>
              <a:spcAft>
                <a:spcPts val="0"/>
              </a:spcAft>
              <a:buSzPts val="1500"/>
              <a:buChar char="■"/>
            </a:lvl3pPr>
            <a:lvl4pPr algn="l" indent="-323850" lvl="3" marL="1828800">
              <a:lnSpc>
                <a:spcPct val="115000"/>
              </a:lnSpc>
              <a:spcBef>
                <a:spcPts val="0"/>
              </a:spcBef>
              <a:spcAft>
                <a:spcPts val="0"/>
              </a:spcAft>
              <a:buSzPts val="1500"/>
              <a:buChar char="●"/>
            </a:lvl4pPr>
            <a:lvl5pPr algn="l" indent="-323850" lvl="4" marL="2286000">
              <a:lnSpc>
                <a:spcPct val="115000"/>
              </a:lnSpc>
              <a:spcBef>
                <a:spcPts val="0"/>
              </a:spcBef>
              <a:spcAft>
                <a:spcPts val="0"/>
              </a:spcAft>
              <a:buSzPts val="1500"/>
              <a:buChar char="○"/>
            </a:lvl5pPr>
            <a:lvl6pPr algn="l" indent="-323850" lvl="5" marL="2743200">
              <a:lnSpc>
                <a:spcPct val="115000"/>
              </a:lnSpc>
              <a:spcBef>
                <a:spcPts val="0"/>
              </a:spcBef>
              <a:spcAft>
                <a:spcPts val="0"/>
              </a:spcAft>
              <a:buSzPts val="1500"/>
              <a:buChar char="■"/>
            </a:lvl6pPr>
            <a:lvl7pPr algn="l" indent="-323850" lvl="6" marL="3200400">
              <a:lnSpc>
                <a:spcPct val="115000"/>
              </a:lnSpc>
              <a:spcBef>
                <a:spcPts val="0"/>
              </a:spcBef>
              <a:spcAft>
                <a:spcPts val="0"/>
              </a:spcAft>
              <a:buSzPts val="1500"/>
              <a:buChar char="●"/>
            </a:lvl7pPr>
            <a:lvl8pPr algn="l" indent="-323850" lvl="7" marL="3657600">
              <a:lnSpc>
                <a:spcPct val="115000"/>
              </a:lnSpc>
              <a:spcBef>
                <a:spcPts val="0"/>
              </a:spcBef>
              <a:spcAft>
                <a:spcPts val="0"/>
              </a:spcAft>
              <a:buSzPts val="1500"/>
              <a:buChar char="○"/>
            </a:lvl8pPr>
            <a:lvl9pPr algn="l" indent="-323850" lvl="8" marL="4114800">
              <a:lnSpc>
                <a:spcPct val="115000"/>
              </a:lnSpc>
              <a:spcBef>
                <a:spcPts val="0"/>
              </a:spcBef>
              <a:spcAft>
                <a:spcPts val="0"/>
              </a:spcAft>
              <a:buSzPts val="1500"/>
              <a:buChar char="■"/>
            </a:lvl9pPr>
          </a:lstStyle>
          <a:p/>
        </p:txBody>
      </p:sp>
      <p:sp>
        <p:nvSpPr>
          <p:cNvPr id="1048593" name="Google Shape;32;g10812504148_0_47"/>
          <p:cNvSpPr txBox="1"/>
          <p:nvPr>
            <p:ph type="body" idx="2"/>
          </p:nvPr>
        </p:nvSpPr>
        <p:spPr>
          <a:xfrm>
            <a:off x="6443200" y="2007600"/>
            <a:ext cx="5333100" cy="41016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SzPts val="1700"/>
              <a:buChar char="●"/>
            </a:lvl1pPr>
            <a:lvl2pPr algn="l" indent="-323850" lvl="1" marL="914400">
              <a:lnSpc>
                <a:spcPct val="115000"/>
              </a:lnSpc>
              <a:spcBef>
                <a:spcPts val="0"/>
              </a:spcBef>
              <a:spcAft>
                <a:spcPts val="0"/>
              </a:spcAft>
              <a:buSzPts val="1500"/>
              <a:buChar char="○"/>
            </a:lvl2pPr>
            <a:lvl3pPr algn="l" indent="-323850" lvl="2" marL="1371600">
              <a:lnSpc>
                <a:spcPct val="115000"/>
              </a:lnSpc>
              <a:spcBef>
                <a:spcPts val="0"/>
              </a:spcBef>
              <a:spcAft>
                <a:spcPts val="0"/>
              </a:spcAft>
              <a:buSzPts val="1500"/>
              <a:buChar char="■"/>
            </a:lvl3pPr>
            <a:lvl4pPr algn="l" indent="-323850" lvl="3" marL="1828800">
              <a:lnSpc>
                <a:spcPct val="115000"/>
              </a:lnSpc>
              <a:spcBef>
                <a:spcPts val="0"/>
              </a:spcBef>
              <a:spcAft>
                <a:spcPts val="0"/>
              </a:spcAft>
              <a:buSzPts val="1500"/>
              <a:buChar char="●"/>
            </a:lvl4pPr>
            <a:lvl5pPr algn="l" indent="-323850" lvl="4" marL="2286000">
              <a:lnSpc>
                <a:spcPct val="115000"/>
              </a:lnSpc>
              <a:spcBef>
                <a:spcPts val="0"/>
              </a:spcBef>
              <a:spcAft>
                <a:spcPts val="0"/>
              </a:spcAft>
              <a:buSzPts val="1500"/>
              <a:buChar char="○"/>
            </a:lvl5pPr>
            <a:lvl6pPr algn="l" indent="-323850" lvl="5" marL="2743200">
              <a:lnSpc>
                <a:spcPct val="115000"/>
              </a:lnSpc>
              <a:spcBef>
                <a:spcPts val="0"/>
              </a:spcBef>
              <a:spcAft>
                <a:spcPts val="0"/>
              </a:spcAft>
              <a:buSzPts val="1500"/>
              <a:buChar char="■"/>
            </a:lvl6pPr>
            <a:lvl7pPr algn="l" indent="-323850" lvl="6" marL="3200400">
              <a:lnSpc>
                <a:spcPct val="115000"/>
              </a:lnSpc>
              <a:spcBef>
                <a:spcPts val="0"/>
              </a:spcBef>
              <a:spcAft>
                <a:spcPts val="0"/>
              </a:spcAft>
              <a:buSzPts val="1500"/>
              <a:buChar char="●"/>
            </a:lvl7pPr>
            <a:lvl8pPr algn="l" indent="-323850" lvl="7" marL="3657600">
              <a:lnSpc>
                <a:spcPct val="115000"/>
              </a:lnSpc>
              <a:spcBef>
                <a:spcPts val="0"/>
              </a:spcBef>
              <a:spcAft>
                <a:spcPts val="0"/>
              </a:spcAft>
              <a:buSzPts val="1500"/>
              <a:buChar char="○"/>
            </a:lvl8pPr>
            <a:lvl9pPr algn="l" indent="-323850" lvl="8" marL="4114800">
              <a:lnSpc>
                <a:spcPct val="115000"/>
              </a:lnSpc>
              <a:spcBef>
                <a:spcPts val="0"/>
              </a:spcBef>
              <a:spcAft>
                <a:spcPts val="0"/>
              </a:spcAft>
              <a:buSzPts val="1500"/>
              <a:buChar char="■"/>
            </a:lvl9pPr>
          </a:lstStyle>
          <a:p/>
        </p:txBody>
      </p:sp>
      <p:sp>
        <p:nvSpPr>
          <p:cNvPr id="1048594" name="Google Shape;33;g10812504148_0_47"/>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24" name="Shape 34"/>
        <p:cNvGrpSpPr/>
        <p:nvPr/>
      </p:nvGrpSpPr>
      <p:grpSpPr>
        <a:xfrm>
          <a:off x="0" y="0"/>
          <a:ext cx="0" cy="0"/>
          <a:chOff x="0" y="0"/>
          <a:chExt cx="0" cy="0"/>
        </a:xfrm>
      </p:grpSpPr>
      <p:sp>
        <p:nvSpPr>
          <p:cNvPr id="1048719" name="Google Shape;35;g10812504148_0_40"/>
          <p:cNvSpPr/>
          <p:nvPr/>
        </p:nvSpPr>
        <p:spPr>
          <a:xfrm>
            <a:off x="0" y="0"/>
            <a:ext cx="5751900" cy="68580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20" name="Google Shape;36;g10812504148_0_40"/>
          <p:cNvSpPr/>
          <p:nvPr/>
        </p:nvSpPr>
        <p:spPr>
          <a:xfrm>
            <a:off x="0" y="58833"/>
            <a:ext cx="5751356" cy="5865687"/>
          </a:xfrm>
          <a:custGeom>
            <a:avLst/>
            <a:ah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1048721" name="Google Shape;37;g10812504148_0_40"/>
          <p:cNvSpPr/>
          <p:nvPr/>
        </p:nvSpPr>
        <p:spPr>
          <a:xfrm>
            <a:off x="-167" y="0"/>
            <a:ext cx="5755723" cy="5860653"/>
          </a:xfrm>
          <a:custGeom>
            <a:avLst/>
            <a:ah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048722" name="Google Shape;38;g10812504148_0_40"/>
          <p:cNvSpPr txBox="1"/>
          <p:nvPr>
            <p:ph type="title"/>
          </p:nvPr>
        </p:nvSpPr>
        <p:spPr>
          <a:xfrm>
            <a:off x="415633" y="667900"/>
            <a:ext cx="4941900" cy="33453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1"/>
              </a:buClr>
              <a:buSzPts val="3700"/>
              <a:buNone/>
              <a:defRPr>
                <a:solidFill>
                  <a:schemeClr val="lt1"/>
                </a:solidFill>
              </a:defRPr>
            </a:lvl1pPr>
            <a:lvl2pPr algn="l" lvl="1">
              <a:lnSpc>
                <a:spcPct val="100000"/>
              </a:lnSpc>
              <a:spcBef>
                <a:spcPts val="0"/>
              </a:spcBef>
              <a:spcAft>
                <a:spcPts val="0"/>
              </a:spcAft>
              <a:buClr>
                <a:schemeClr val="lt1"/>
              </a:buClr>
              <a:buSzPts val="3700"/>
              <a:buNone/>
              <a:defRPr>
                <a:solidFill>
                  <a:schemeClr val="lt1"/>
                </a:solidFill>
              </a:defRPr>
            </a:lvl2pPr>
            <a:lvl3pPr algn="l" lvl="2">
              <a:lnSpc>
                <a:spcPct val="100000"/>
              </a:lnSpc>
              <a:spcBef>
                <a:spcPts val="0"/>
              </a:spcBef>
              <a:spcAft>
                <a:spcPts val="0"/>
              </a:spcAft>
              <a:buClr>
                <a:schemeClr val="lt1"/>
              </a:buClr>
              <a:buSzPts val="3700"/>
              <a:buNone/>
              <a:defRPr>
                <a:solidFill>
                  <a:schemeClr val="lt1"/>
                </a:solidFill>
              </a:defRPr>
            </a:lvl3pPr>
            <a:lvl4pPr algn="l" lvl="3">
              <a:lnSpc>
                <a:spcPct val="100000"/>
              </a:lnSpc>
              <a:spcBef>
                <a:spcPts val="0"/>
              </a:spcBef>
              <a:spcAft>
                <a:spcPts val="0"/>
              </a:spcAft>
              <a:buClr>
                <a:schemeClr val="lt1"/>
              </a:buClr>
              <a:buSzPts val="3700"/>
              <a:buNone/>
              <a:defRPr>
                <a:solidFill>
                  <a:schemeClr val="lt1"/>
                </a:solidFill>
              </a:defRPr>
            </a:lvl4pPr>
            <a:lvl5pPr algn="l" lvl="4">
              <a:lnSpc>
                <a:spcPct val="100000"/>
              </a:lnSpc>
              <a:spcBef>
                <a:spcPts val="0"/>
              </a:spcBef>
              <a:spcAft>
                <a:spcPts val="0"/>
              </a:spcAft>
              <a:buClr>
                <a:schemeClr val="lt1"/>
              </a:buClr>
              <a:buSzPts val="3700"/>
              <a:buNone/>
              <a:defRPr>
                <a:solidFill>
                  <a:schemeClr val="lt1"/>
                </a:solidFill>
              </a:defRPr>
            </a:lvl5pPr>
            <a:lvl6pPr algn="l" lvl="5">
              <a:lnSpc>
                <a:spcPct val="100000"/>
              </a:lnSpc>
              <a:spcBef>
                <a:spcPts val="0"/>
              </a:spcBef>
              <a:spcAft>
                <a:spcPts val="0"/>
              </a:spcAft>
              <a:buClr>
                <a:schemeClr val="lt1"/>
              </a:buClr>
              <a:buSzPts val="3700"/>
              <a:buNone/>
              <a:defRPr>
                <a:solidFill>
                  <a:schemeClr val="lt1"/>
                </a:solidFill>
              </a:defRPr>
            </a:lvl6pPr>
            <a:lvl7pPr algn="l" lvl="6">
              <a:lnSpc>
                <a:spcPct val="100000"/>
              </a:lnSpc>
              <a:spcBef>
                <a:spcPts val="0"/>
              </a:spcBef>
              <a:spcAft>
                <a:spcPts val="0"/>
              </a:spcAft>
              <a:buClr>
                <a:schemeClr val="lt1"/>
              </a:buClr>
              <a:buSzPts val="3700"/>
              <a:buNone/>
              <a:defRPr>
                <a:solidFill>
                  <a:schemeClr val="lt1"/>
                </a:solidFill>
              </a:defRPr>
            </a:lvl7pPr>
            <a:lvl8pPr algn="l" lvl="7">
              <a:lnSpc>
                <a:spcPct val="100000"/>
              </a:lnSpc>
              <a:spcBef>
                <a:spcPts val="0"/>
              </a:spcBef>
              <a:spcAft>
                <a:spcPts val="0"/>
              </a:spcAft>
              <a:buClr>
                <a:schemeClr val="lt1"/>
              </a:buClr>
              <a:buSzPts val="3700"/>
              <a:buNone/>
              <a:defRPr>
                <a:solidFill>
                  <a:schemeClr val="lt1"/>
                </a:solidFill>
              </a:defRPr>
            </a:lvl8pPr>
            <a:lvl9pPr algn="l" lvl="8">
              <a:lnSpc>
                <a:spcPct val="100000"/>
              </a:lnSpc>
              <a:spcBef>
                <a:spcPts val="0"/>
              </a:spcBef>
              <a:spcAft>
                <a:spcPts val="0"/>
              </a:spcAft>
              <a:buClr>
                <a:schemeClr val="lt1"/>
              </a:buClr>
              <a:buSzPts val="3700"/>
              <a:buNone/>
              <a:defRPr>
                <a:solidFill>
                  <a:schemeClr val="lt1"/>
                </a:solidFill>
              </a:defRPr>
            </a:lvl9pPr>
          </a:lstStyle>
          <a:p/>
        </p:txBody>
      </p:sp>
      <p:sp>
        <p:nvSpPr>
          <p:cNvPr id="1048723" name="Google Shape;39;g10812504148_0_40"/>
          <p:cNvSpPr txBox="1"/>
          <p:nvPr>
            <p:ph type="body" idx="1"/>
          </p:nvPr>
        </p:nvSpPr>
        <p:spPr>
          <a:xfrm>
            <a:off x="6192900" y="667900"/>
            <a:ext cx="5555100" cy="54648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SzPts val="1700"/>
              <a:buChar char="●"/>
            </a:lvl1pPr>
            <a:lvl2pPr algn="l" indent="-323850" lvl="1" marL="914400">
              <a:lnSpc>
                <a:spcPct val="115000"/>
              </a:lnSpc>
              <a:spcBef>
                <a:spcPts val="0"/>
              </a:spcBef>
              <a:spcAft>
                <a:spcPts val="0"/>
              </a:spcAft>
              <a:buSzPts val="1500"/>
              <a:buChar char="○"/>
            </a:lvl2pPr>
            <a:lvl3pPr algn="l" indent="-323850" lvl="2" marL="1371600">
              <a:lnSpc>
                <a:spcPct val="115000"/>
              </a:lnSpc>
              <a:spcBef>
                <a:spcPts val="0"/>
              </a:spcBef>
              <a:spcAft>
                <a:spcPts val="0"/>
              </a:spcAft>
              <a:buSzPts val="1500"/>
              <a:buChar char="■"/>
            </a:lvl3pPr>
            <a:lvl4pPr algn="l" indent="-323850" lvl="3" marL="1828800">
              <a:lnSpc>
                <a:spcPct val="115000"/>
              </a:lnSpc>
              <a:spcBef>
                <a:spcPts val="0"/>
              </a:spcBef>
              <a:spcAft>
                <a:spcPts val="0"/>
              </a:spcAft>
              <a:buSzPts val="1500"/>
              <a:buChar char="●"/>
            </a:lvl4pPr>
            <a:lvl5pPr algn="l" indent="-323850" lvl="4" marL="2286000">
              <a:lnSpc>
                <a:spcPct val="115000"/>
              </a:lnSpc>
              <a:spcBef>
                <a:spcPts val="0"/>
              </a:spcBef>
              <a:spcAft>
                <a:spcPts val="0"/>
              </a:spcAft>
              <a:buSzPts val="1500"/>
              <a:buChar char="○"/>
            </a:lvl5pPr>
            <a:lvl6pPr algn="l" indent="-323850" lvl="5" marL="2743200">
              <a:lnSpc>
                <a:spcPct val="115000"/>
              </a:lnSpc>
              <a:spcBef>
                <a:spcPts val="0"/>
              </a:spcBef>
              <a:spcAft>
                <a:spcPts val="0"/>
              </a:spcAft>
              <a:buSzPts val="1500"/>
              <a:buChar char="■"/>
            </a:lvl6pPr>
            <a:lvl7pPr algn="l" indent="-323850" lvl="6" marL="3200400">
              <a:lnSpc>
                <a:spcPct val="115000"/>
              </a:lnSpc>
              <a:spcBef>
                <a:spcPts val="0"/>
              </a:spcBef>
              <a:spcAft>
                <a:spcPts val="0"/>
              </a:spcAft>
              <a:buSzPts val="1500"/>
              <a:buChar char="●"/>
            </a:lvl7pPr>
            <a:lvl8pPr algn="l" indent="-323850" lvl="7" marL="3657600">
              <a:lnSpc>
                <a:spcPct val="115000"/>
              </a:lnSpc>
              <a:spcBef>
                <a:spcPts val="0"/>
              </a:spcBef>
              <a:spcAft>
                <a:spcPts val="0"/>
              </a:spcAft>
              <a:buSzPts val="1500"/>
              <a:buChar char="○"/>
            </a:lvl8pPr>
            <a:lvl9pPr algn="l" indent="-323850" lvl="8" marL="4114800">
              <a:lnSpc>
                <a:spcPct val="115000"/>
              </a:lnSpc>
              <a:spcBef>
                <a:spcPts val="0"/>
              </a:spcBef>
              <a:spcAft>
                <a:spcPts val="0"/>
              </a:spcAft>
              <a:buSzPts val="1500"/>
              <a:buChar char="■"/>
            </a:lvl9pPr>
          </a:lstStyle>
          <a:p/>
        </p:txBody>
      </p:sp>
      <p:sp>
        <p:nvSpPr>
          <p:cNvPr id="1048724" name="Google Shape;40;g10812504148_0_40"/>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p:bgPr>
    </p:bg>
    <p:spTree>
      <p:nvGrpSpPr>
        <p:cNvPr id="131" name="Shape 41"/>
        <p:cNvGrpSpPr/>
        <p:nvPr/>
      </p:nvGrpSpPr>
      <p:grpSpPr>
        <a:xfrm>
          <a:off x="0" y="0"/>
          <a:ext cx="0" cy="0"/>
          <a:chOff x="0" y="0"/>
          <a:chExt cx="0" cy="0"/>
        </a:xfrm>
      </p:grpSpPr>
      <p:sp>
        <p:nvSpPr>
          <p:cNvPr id="1048735" name="Google Shape;42;g10812504148_0_35"/>
          <p:cNvSpPr/>
          <p:nvPr/>
        </p:nvSpPr>
        <p:spPr>
          <a:xfrm>
            <a:off x="0" y="64132"/>
            <a:ext cx="12192028" cy="5863987"/>
          </a:xfrm>
          <a:custGeom>
            <a:avLst/>
            <a:ah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048736" name="Google Shape;43;g10812504148_0_35"/>
          <p:cNvSpPr/>
          <p:nvPr/>
        </p:nvSpPr>
        <p:spPr>
          <a:xfrm>
            <a:off x="0" y="0"/>
            <a:ext cx="12192028" cy="5863987"/>
          </a:xfrm>
          <a:custGeom>
            <a:avLst/>
            <a:ah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048737" name="Google Shape;44;g10812504148_0_35"/>
          <p:cNvSpPr txBox="1"/>
          <p:nvPr>
            <p:ph type="title"/>
          </p:nvPr>
        </p:nvSpPr>
        <p:spPr>
          <a:xfrm>
            <a:off x="415600" y="719633"/>
            <a:ext cx="11360700" cy="17100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38" name="Google Shape;45;g10812504148_0_35"/>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35" name="Shape 46"/>
        <p:cNvGrpSpPr/>
        <p:nvPr/>
      </p:nvGrpSpPr>
      <p:grpSpPr>
        <a:xfrm>
          <a:off x="0" y="0"/>
          <a:ext cx="0" cy="0"/>
          <a:chOff x="0" y="0"/>
          <a:chExt cx="0" cy="0"/>
        </a:xfrm>
      </p:grpSpPr>
      <p:sp>
        <p:nvSpPr>
          <p:cNvPr id="1048746" name="Google Shape;47;g10812504148_0_57"/>
          <p:cNvSpPr/>
          <p:nvPr/>
        </p:nvSpPr>
        <p:spPr>
          <a:xfrm>
            <a:off x="0" y="0"/>
            <a:ext cx="5019300" cy="68580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47" name="Google Shape;48;g10812504148_0_57"/>
          <p:cNvSpPr txBox="1"/>
          <p:nvPr>
            <p:ph type="title"/>
          </p:nvPr>
        </p:nvSpPr>
        <p:spPr>
          <a:xfrm>
            <a:off x="415633" y="667900"/>
            <a:ext cx="4170000" cy="2438700"/>
          </a:xfrm>
          <a:prstGeom prst="rect"/>
          <a:noFill/>
          <a:ln>
            <a:noFill/>
          </a:ln>
        </p:spPr>
        <p:txBody>
          <a:bodyPr anchor="t" anchorCtr="0" bIns="121900" lIns="121900" rIns="121900" spcFirstLastPara="1" tIns="121900" wrap="square">
            <a:normAutofit/>
          </a:bodyPr>
          <a:lstStyle>
            <a:lvl1pPr algn="l" lvl="0">
              <a:lnSpc>
                <a:spcPct val="100000"/>
              </a:lnSpc>
              <a:spcBef>
                <a:spcPts val="0"/>
              </a:spcBef>
              <a:spcAft>
                <a:spcPts val="0"/>
              </a:spcAft>
              <a:buClr>
                <a:schemeClr val="lt1"/>
              </a:buClr>
              <a:buSzPts val="3700"/>
              <a:buNone/>
              <a:defRPr>
                <a:solidFill>
                  <a:schemeClr val="lt1"/>
                </a:solidFill>
              </a:defRPr>
            </a:lvl1pPr>
            <a:lvl2pPr algn="l" lvl="1">
              <a:lnSpc>
                <a:spcPct val="100000"/>
              </a:lnSpc>
              <a:spcBef>
                <a:spcPts val="0"/>
              </a:spcBef>
              <a:spcAft>
                <a:spcPts val="0"/>
              </a:spcAft>
              <a:buClr>
                <a:schemeClr val="lt1"/>
              </a:buClr>
              <a:buSzPts val="3700"/>
              <a:buNone/>
              <a:defRPr>
                <a:solidFill>
                  <a:schemeClr val="lt1"/>
                </a:solidFill>
              </a:defRPr>
            </a:lvl2pPr>
            <a:lvl3pPr algn="l" lvl="2">
              <a:lnSpc>
                <a:spcPct val="100000"/>
              </a:lnSpc>
              <a:spcBef>
                <a:spcPts val="0"/>
              </a:spcBef>
              <a:spcAft>
                <a:spcPts val="0"/>
              </a:spcAft>
              <a:buClr>
                <a:schemeClr val="lt1"/>
              </a:buClr>
              <a:buSzPts val="3700"/>
              <a:buNone/>
              <a:defRPr>
                <a:solidFill>
                  <a:schemeClr val="lt1"/>
                </a:solidFill>
              </a:defRPr>
            </a:lvl3pPr>
            <a:lvl4pPr algn="l" lvl="3">
              <a:lnSpc>
                <a:spcPct val="100000"/>
              </a:lnSpc>
              <a:spcBef>
                <a:spcPts val="0"/>
              </a:spcBef>
              <a:spcAft>
                <a:spcPts val="0"/>
              </a:spcAft>
              <a:buClr>
                <a:schemeClr val="lt1"/>
              </a:buClr>
              <a:buSzPts val="3700"/>
              <a:buNone/>
              <a:defRPr>
                <a:solidFill>
                  <a:schemeClr val="lt1"/>
                </a:solidFill>
              </a:defRPr>
            </a:lvl4pPr>
            <a:lvl5pPr algn="l" lvl="4">
              <a:lnSpc>
                <a:spcPct val="100000"/>
              </a:lnSpc>
              <a:spcBef>
                <a:spcPts val="0"/>
              </a:spcBef>
              <a:spcAft>
                <a:spcPts val="0"/>
              </a:spcAft>
              <a:buClr>
                <a:schemeClr val="lt1"/>
              </a:buClr>
              <a:buSzPts val="3700"/>
              <a:buNone/>
              <a:defRPr>
                <a:solidFill>
                  <a:schemeClr val="lt1"/>
                </a:solidFill>
              </a:defRPr>
            </a:lvl5pPr>
            <a:lvl6pPr algn="l" lvl="5">
              <a:lnSpc>
                <a:spcPct val="100000"/>
              </a:lnSpc>
              <a:spcBef>
                <a:spcPts val="0"/>
              </a:spcBef>
              <a:spcAft>
                <a:spcPts val="0"/>
              </a:spcAft>
              <a:buClr>
                <a:schemeClr val="lt1"/>
              </a:buClr>
              <a:buSzPts val="3700"/>
              <a:buNone/>
              <a:defRPr>
                <a:solidFill>
                  <a:schemeClr val="lt1"/>
                </a:solidFill>
              </a:defRPr>
            </a:lvl6pPr>
            <a:lvl7pPr algn="l" lvl="6">
              <a:lnSpc>
                <a:spcPct val="100000"/>
              </a:lnSpc>
              <a:spcBef>
                <a:spcPts val="0"/>
              </a:spcBef>
              <a:spcAft>
                <a:spcPts val="0"/>
              </a:spcAft>
              <a:buClr>
                <a:schemeClr val="lt1"/>
              </a:buClr>
              <a:buSzPts val="3700"/>
              <a:buNone/>
              <a:defRPr>
                <a:solidFill>
                  <a:schemeClr val="lt1"/>
                </a:solidFill>
              </a:defRPr>
            </a:lvl7pPr>
            <a:lvl8pPr algn="l" lvl="7">
              <a:lnSpc>
                <a:spcPct val="100000"/>
              </a:lnSpc>
              <a:spcBef>
                <a:spcPts val="0"/>
              </a:spcBef>
              <a:spcAft>
                <a:spcPts val="0"/>
              </a:spcAft>
              <a:buClr>
                <a:schemeClr val="lt1"/>
              </a:buClr>
              <a:buSzPts val="3700"/>
              <a:buNone/>
              <a:defRPr>
                <a:solidFill>
                  <a:schemeClr val="lt1"/>
                </a:solidFill>
              </a:defRPr>
            </a:lvl8pPr>
            <a:lvl9pPr algn="l" lvl="8">
              <a:lnSpc>
                <a:spcPct val="100000"/>
              </a:lnSpc>
              <a:spcBef>
                <a:spcPts val="0"/>
              </a:spcBef>
              <a:spcAft>
                <a:spcPts val="0"/>
              </a:spcAft>
              <a:buClr>
                <a:schemeClr val="lt1"/>
              </a:buClr>
              <a:buSzPts val="3700"/>
              <a:buNone/>
              <a:defRPr>
                <a:solidFill>
                  <a:schemeClr val="lt1"/>
                </a:solidFill>
              </a:defRPr>
            </a:lvl9pPr>
          </a:lstStyle>
          <a:p/>
        </p:txBody>
      </p:sp>
      <p:sp>
        <p:nvSpPr>
          <p:cNvPr id="1048748" name="Google Shape;49;g10812504148_0_57"/>
          <p:cNvSpPr txBox="1"/>
          <p:nvPr>
            <p:ph type="body" idx="1"/>
          </p:nvPr>
        </p:nvSpPr>
        <p:spPr>
          <a:xfrm>
            <a:off x="415600" y="3187533"/>
            <a:ext cx="4170000" cy="3063900"/>
          </a:xfrm>
          <a:prstGeom prst="rect"/>
          <a:noFill/>
          <a:ln>
            <a:noFill/>
          </a:ln>
        </p:spPr>
        <p:txBody>
          <a:bodyPr anchor="t" anchorCtr="0" bIns="121900" lIns="121900" rIns="121900" spcFirstLastPara="1" tIns="121900" wrap="square">
            <a:normAutofit/>
          </a:bodyPr>
          <a:lstStyle>
            <a:lvl1pPr algn="l" indent="-336550" lvl="0" marL="457200">
              <a:lnSpc>
                <a:spcPct val="115000"/>
              </a:lnSpc>
              <a:spcBef>
                <a:spcPts val="0"/>
              </a:spcBef>
              <a:spcAft>
                <a:spcPts val="0"/>
              </a:spcAft>
              <a:buClr>
                <a:schemeClr val="accent2"/>
              </a:buClr>
              <a:buSzPts val="1700"/>
              <a:buChar char="●"/>
              <a:defRPr>
                <a:solidFill>
                  <a:schemeClr val="accent2"/>
                </a:solidFill>
              </a:defRPr>
            </a:lvl1pPr>
            <a:lvl2pPr algn="l" indent="-323850" lvl="1" marL="914400">
              <a:lnSpc>
                <a:spcPct val="115000"/>
              </a:lnSpc>
              <a:spcBef>
                <a:spcPts val="0"/>
              </a:spcBef>
              <a:spcAft>
                <a:spcPts val="0"/>
              </a:spcAft>
              <a:buClr>
                <a:schemeClr val="accent2"/>
              </a:buClr>
              <a:buSzPts val="1500"/>
              <a:buChar char="○"/>
              <a:defRPr>
                <a:solidFill>
                  <a:schemeClr val="accent2"/>
                </a:solidFill>
              </a:defRPr>
            </a:lvl2pPr>
            <a:lvl3pPr algn="l" indent="-323850" lvl="2" marL="1371600">
              <a:lnSpc>
                <a:spcPct val="115000"/>
              </a:lnSpc>
              <a:spcBef>
                <a:spcPts val="0"/>
              </a:spcBef>
              <a:spcAft>
                <a:spcPts val="0"/>
              </a:spcAft>
              <a:buClr>
                <a:schemeClr val="accent2"/>
              </a:buClr>
              <a:buSzPts val="1500"/>
              <a:buChar char="■"/>
              <a:defRPr>
                <a:solidFill>
                  <a:schemeClr val="accent2"/>
                </a:solidFill>
              </a:defRPr>
            </a:lvl3pPr>
            <a:lvl4pPr algn="l" indent="-323850" lvl="3" marL="1828800">
              <a:lnSpc>
                <a:spcPct val="115000"/>
              </a:lnSpc>
              <a:spcBef>
                <a:spcPts val="0"/>
              </a:spcBef>
              <a:spcAft>
                <a:spcPts val="0"/>
              </a:spcAft>
              <a:buClr>
                <a:schemeClr val="accent2"/>
              </a:buClr>
              <a:buSzPts val="1500"/>
              <a:buChar char="●"/>
              <a:defRPr>
                <a:solidFill>
                  <a:schemeClr val="accent2"/>
                </a:solidFill>
              </a:defRPr>
            </a:lvl4pPr>
            <a:lvl5pPr algn="l" indent="-323850" lvl="4" marL="2286000">
              <a:lnSpc>
                <a:spcPct val="115000"/>
              </a:lnSpc>
              <a:spcBef>
                <a:spcPts val="0"/>
              </a:spcBef>
              <a:spcAft>
                <a:spcPts val="0"/>
              </a:spcAft>
              <a:buClr>
                <a:schemeClr val="accent2"/>
              </a:buClr>
              <a:buSzPts val="1500"/>
              <a:buChar char="○"/>
              <a:defRPr>
                <a:solidFill>
                  <a:schemeClr val="accent2"/>
                </a:solidFill>
              </a:defRPr>
            </a:lvl5pPr>
            <a:lvl6pPr algn="l" indent="-323850" lvl="5" marL="2743200">
              <a:lnSpc>
                <a:spcPct val="115000"/>
              </a:lnSpc>
              <a:spcBef>
                <a:spcPts val="0"/>
              </a:spcBef>
              <a:spcAft>
                <a:spcPts val="0"/>
              </a:spcAft>
              <a:buClr>
                <a:schemeClr val="accent2"/>
              </a:buClr>
              <a:buSzPts val="1500"/>
              <a:buChar char="■"/>
              <a:defRPr>
                <a:solidFill>
                  <a:schemeClr val="accent2"/>
                </a:solidFill>
              </a:defRPr>
            </a:lvl6pPr>
            <a:lvl7pPr algn="l" indent="-323850" lvl="6" marL="3200400">
              <a:lnSpc>
                <a:spcPct val="115000"/>
              </a:lnSpc>
              <a:spcBef>
                <a:spcPts val="0"/>
              </a:spcBef>
              <a:spcAft>
                <a:spcPts val="0"/>
              </a:spcAft>
              <a:buClr>
                <a:schemeClr val="accent2"/>
              </a:buClr>
              <a:buSzPts val="1500"/>
              <a:buChar char="●"/>
              <a:defRPr>
                <a:solidFill>
                  <a:schemeClr val="accent2"/>
                </a:solidFill>
              </a:defRPr>
            </a:lvl7pPr>
            <a:lvl8pPr algn="l" indent="-323850" lvl="7" marL="3657600">
              <a:lnSpc>
                <a:spcPct val="115000"/>
              </a:lnSpc>
              <a:spcBef>
                <a:spcPts val="0"/>
              </a:spcBef>
              <a:spcAft>
                <a:spcPts val="0"/>
              </a:spcAft>
              <a:buClr>
                <a:schemeClr val="accent2"/>
              </a:buClr>
              <a:buSzPts val="1500"/>
              <a:buChar char="○"/>
              <a:defRPr>
                <a:solidFill>
                  <a:schemeClr val="accent2"/>
                </a:solidFill>
              </a:defRPr>
            </a:lvl8pPr>
            <a:lvl9pPr algn="l" indent="-323850" lvl="8" marL="4114800">
              <a:lnSpc>
                <a:spcPct val="115000"/>
              </a:lnSpc>
              <a:spcBef>
                <a:spcPts val="0"/>
              </a:spcBef>
              <a:spcAft>
                <a:spcPts val="0"/>
              </a:spcAft>
              <a:buClr>
                <a:schemeClr val="accent2"/>
              </a:buClr>
              <a:buSzPts val="1500"/>
              <a:buChar char="■"/>
              <a:defRPr>
                <a:solidFill>
                  <a:schemeClr val="accent2"/>
                </a:solidFill>
              </a:defRPr>
            </a:lvl9pPr>
          </a:lstStyle>
          <a:p/>
        </p:txBody>
      </p:sp>
      <p:sp>
        <p:nvSpPr>
          <p:cNvPr id="1048749" name="Google Shape;50;g10812504148_0_57"/>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p:bgPr>
    </p:bg>
    <p:spTree>
      <p:nvGrpSpPr>
        <p:cNvPr id="136" name="Shape 51"/>
        <p:cNvGrpSpPr/>
        <p:nvPr/>
      </p:nvGrpSpPr>
      <p:grpSpPr>
        <a:xfrm>
          <a:off x="0" y="0"/>
          <a:ext cx="0" cy="0"/>
          <a:chOff x="0" y="0"/>
          <a:chExt cx="0" cy="0"/>
        </a:xfrm>
      </p:grpSpPr>
      <p:sp>
        <p:nvSpPr>
          <p:cNvPr id="1048750" name="Google Shape;52;g10812504148_0_62"/>
          <p:cNvSpPr txBox="1"/>
          <p:nvPr>
            <p:ph type="title"/>
          </p:nvPr>
        </p:nvSpPr>
        <p:spPr>
          <a:xfrm>
            <a:off x="415567" y="1064800"/>
            <a:ext cx="8330400" cy="4728300"/>
          </a:xfrm>
          <a:prstGeom prst="rect"/>
          <a:noFill/>
          <a:ln>
            <a:noFill/>
          </a:ln>
        </p:spPr>
        <p:txBody>
          <a:bodyPr anchor="ctr" anchorCtr="0" bIns="121900" lIns="121900" rIns="121900" spcFirstLastPara="1" tIns="121900" wrap="square">
            <a:norm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51" name="Google Shape;53;g10812504148_0_62"/>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accent1"/>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3" name="Shape 54"/>
        <p:cNvGrpSpPr/>
        <p:nvPr/>
      </p:nvGrpSpPr>
      <p:grpSpPr>
        <a:xfrm>
          <a:off x="0" y="0"/>
          <a:ext cx="0" cy="0"/>
          <a:chOff x="0" y="0"/>
          <a:chExt cx="0" cy="0"/>
        </a:xfrm>
      </p:grpSpPr>
      <p:sp>
        <p:nvSpPr>
          <p:cNvPr id="1048740" name="Google Shape;55;g10812504148_0_71"/>
          <p:cNvSpPr/>
          <p:nvPr/>
        </p:nvSpPr>
        <p:spPr>
          <a:xfrm>
            <a:off x="0" y="5825333"/>
            <a:ext cx="12192000" cy="1032300"/>
          </a:xfrm>
          <a:prstGeom prst="rect"/>
          <a:solidFill>
            <a:schemeClr val="dk1"/>
          </a:solidFill>
          <a:ln>
            <a:noFill/>
          </a:ln>
        </p:spPr>
        <p:txBody>
          <a:bodyPr anchor="ctr" anchorCtr="0" bIns="121900" lIns="121900" rIns="121900" spcFirstLastPara="1" tIns="121900" wrap="square">
            <a:noAutofit/>
          </a:bodyPr>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Arial"/>
              <a:ea typeface="Arial"/>
              <a:cs typeface="Arial"/>
              <a:sym typeface="Arial"/>
            </a:endParaRPr>
          </a:p>
        </p:txBody>
      </p:sp>
      <p:sp>
        <p:nvSpPr>
          <p:cNvPr id="1048741" name="Google Shape;56;g10812504148_0_71"/>
          <p:cNvSpPr txBox="1"/>
          <p:nvPr>
            <p:ph type="body" idx="1"/>
          </p:nvPr>
        </p:nvSpPr>
        <p:spPr>
          <a:xfrm>
            <a:off x="415600" y="6028533"/>
            <a:ext cx="10639200" cy="614100"/>
          </a:xfrm>
          <a:prstGeom prst="rect"/>
          <a:noFill/>
          <a:ln>
            <a:noFill/>
          </a:ln>
        </p:spPr>
        <p:txBody>
          <a:bodyPr anchor="ctr" anchorCtr="0" bIns="121900" lIns="121900" rIns="121900" spcFirstLastPara="1" tIns="121900" wrap="square">
            <a:normAutofit/>
          </a:bodyPr>
          <a:lstStyle>
            <a:lvl1pPr algn="l"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1048742" name="Google Shape;57;g10812504148_0_71"/>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1pPr>
            <a:lvl2pPr algn="r" indent="0" lvl="1"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2pPr>
            <a:lvl3pPr algn="r" indent="0" lvl="2"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3pPr>
            <a:lvl4pPr algn="r" indent="0" lvl="3"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4pPr>
            <a:lvl5pPr algn="r" indent="0" lvl="4"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5pPr>
            <a:lvl6pPr algn="r" indent="0" lvl="5"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6pPr>
            <a:lvl7pPr algn="r" indent="0" lvl="6"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7pPr>
            <a:lvl8pPr algn="r" indent="0" lvl="7"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8pPr>
            <a:lvl9pPr algn="r" indent="0" lvl="8" marL="0" marR="0">
              <a:lnSpc>
                <a:spcPct val="100000"/>
              </a:lnSpc>
              <a:spcBef>
                <a:spcPts val="0"/>
              </a:spcBef>
              <a:spcAft>
                <a:spcPts val="0"/>
              </a:spcAft>
              <a:buClr>
                <a:srgbClr val="000000"/>
              </a:buClr>
              <a:buSzPts val="1300"/>
              <a:buFont typeface="Arial"/>
              <a:buNone/>
              <a:defRPr b="0" cap="none" sz="1300" i="0" strike="noStrike" u="none">
                <a:solidFill>
                  <a:schemeClr val="lt1"/>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p:bgPr>
    </p:bg>
    <p:spTree>
      <p:nvGrpSpPr>
        <p:cNvPr id="27" name="Shape 9"/>
        <p:cNvGrpSpPr/>
        <p:nvPr/>
      </p:nvGrpSpPr>
      <p:grpSpPr>
        <a:xfrm>
          <a:off x="0" y="0"/>
          <a:ext cx="0" cy="0"/>
          <a:chOff x="0" y="0"/>
          <a:chExt cx="0" cy="0"/>
        </a:xfrm>
      </p:grpSpPr>
      <p:sp>
        <p:nvSpPr>
          <p:cNvPr id="1048576" name="Google Shape;10;g10812504148_0_26"/>
          <p:cNvSpPr txBox="1"/>
          <p:nvPr>
            <p:ph type="title"/>
          </p:nvPr>
        </p:nvSpPr>
        <p:spPr>
          <a:xfrm>
            <a:off x="415600" y="593367"/>
            <a:ext cx="11360700" cy="763500"/>
          </a:xfrm>
          <a:prstGeom prst="rect"/>
          <a:noFill/>
          <a:ln>
            <a:noFill/>
          </a:ln>
        </p:spPr>
        <p:txBody>
          <a:bodyPr anchor="t" anchorCtr="0" bIns="121900" lIns="121900" rIns="121900" spcFirstLastPara="1" tIns="121900" wrap="square">
            <a:normAutofit/>
          </a:bodyPr>
          <a:lstStyle>
            <a:lvl1pPr algn="l" lvl="0"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1pPr>
            <a:lvl2pPr algn="l" lvl="1"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2pPr>
            <a:lvl3pPr algn="l" lvl="2"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3pPr>
            <a:lvl4pPr algn="l" lvl="3"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4pPr>
            <a:lvl5pPr algn="l" lvl="4"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5pPr>
            <a:lvl6pPr algn="l" lvl="5"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6pPr>
            <a:lvl7pPr algn="l" lvl="6"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7pPr>
            <a:lvl8pPr algn="l" lvl="7"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8pPr>
            <a:lvl9pPr algn="l" lvl="8" marR="0" rtl="0">
              <a:lnSpc>
                <a:spcPct val="100000"/>
              </a:lnSpc>
              <a:spcBef>
                <a:spcPts val="0"/>
              </a:spcBef>
              <a:spcAft>
                <a:spcPts val="0"/>
              </a:spcAft>
              <a:buClr>
                <a:schemeClr val="accent1"/>
              </a:buClr>
              <a:buSzPts val="3700"/>
              <a:buFont typeface="Merriweather"/>
              <a:buNone/>
              <a:defRPr b="0" cap="none" sz="3700" i="0" strike="noStrike" u="none">
                <a:solidFill>
                  <a:schemeClr val="accent1"/>
                </a:solidFill>
                <a:latin typeface="Merriweather"/>
                <a:ea typeface="Merriweather"/>
                <a:cs typeface="Merriweather"/>
                <a:sym typeface="Merriweather"/>
              </a:defRPr>
            </a:lvl9pPr>
          </a:lstStyle>
          <a:p/>
        </p:txBody>
      </p:sp>
      <p:sp>
        <p:nvSpPr>
          <p:cNvPr id="1048577" name="Google Shape;11;g10812504148_0_26"/>
          <p:cNvSpPr txBox="1"/>
          <p:nvPr>
            <p:ph type="body" idx="1"/>
          </p:nvPr>
        </p:nvSpPr>
        <p:spPr>
          <a:xfrm>
            <a:off x="415600" y="1536633"/>
            <a:ext cx="11360700" cy="4555200"/>
          </a:xfrm>
          <a:prstGeom prst="rect"/>
          <a:noFill/>
          <a:ln>
            <a:noFill/>
          </a:ln>
        </p:spPr>
        <p:txBody>
          <a:bodyPr anchor="t" anchorCtr="0" bIns="121900" lIns="121900" rIns="121900" spcFirstLastPara="1" tIns="121900" wrap="square">
            <a:normAutofit/>
          </a:bodyPr>
          <a:lstStyle>
            <a:lvl1pPr algn="l" indent="-336550" lvl="0" marL="457200" marR="0" rtl="0">
              <a:lnSpc>
                <a:spcPct val="115000"/>
              </a:lnSpc>
              <a:spcBef>
                <a:spcPts val="0"/>
              </a:spcBef>
              <a:spcAft>
                <a:spcPts val="0"/>
              </a:spcAft>
              <a:buClr>
                <a:schemeClr val="dk2"/>
              </a:buClr>
              <a:buSzPts val="1700"/>
              <a:buFont typeface="Roboto"/>
              <a:buChar char="●"/>
              <a:defRPr b="0" cap="none" sz="1700" i="0" strike="noStrike" u="none">
                <a:solidFill>
                  <a:schemeClr val="dk2"/>
                </a:solidFill>
                <a:latin typeface="Roboto"/>
                <a:ea typeface="Roboto"/>
                <a:cs typeface="Roboto"/>
                <a:sym typeface="Roboto"/>
              </a:defRPr>
            </a:lvl1pPr>
            <a:lvl2pPr algn="l" indent="-323850" lvl="1" marL="9144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2pPr>
            <a:lvl3pPr algn="l" indent="-323850" lvl="2" marL="13716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3pPr>
            <a:lvl4pPr algn="l" indent="-323850" lvl="3" marL="18288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4pPr>
            <a:lvl5pPr algn="l" indent="-323850" lvl="4" marL="22860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5pPr>
            <a:lvl6pPr algn="l" indent="-323850" lvl="5" marL="27432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6pPr>
            <a:lvl7pPr algn="l" indent="-323850" lvl="6" marL="32004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7pPr>
            <a:lvl8pPr algn="l" indent="-323850" lvl="7" marL="36576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8pPr>
            <a:lvl9pPr algn="l" indent="-323850" lvl="8" marL="4114800" marR="0" rtl="0">
              <a:lnSpc>
                <a:spcPct val="115000"/>
              </a:lnSpc>
              <a:spcBef>
                <a:spcPts val="0"/>
              </a:spcBef>
              <a:spcAft>
                <a:spcPts val="0"/>
              </a:spcAft>
              <a:buClr>
                <a:schemeClr val="dk2"/>
              </a:buClr>
              <a:buSzPts val="1500"/>
              <a:buFont typeface="Roboto"/>
              <a:buChar char="■"/>
              <a:defRPr b="0" cap="none" sz="1500" i="0" strike="noStrike" u="none">
                <a:solidFill>
                  <a:schemeClr val="dk2"/>
                </a:solidFill>
                <a:latin typeface="Roboto"/>
                <a:ea typeface="Roboto"/>
                <a:cs typeface="Roboto"/>
                <a:sym typeface="Roboto"/>
              </a:defRPr>
            </a:lvl9pPr>
          </a:lstStyle>
          <a:p/>
        </p:txBody>
      </p:sp>
      <p:sp>
        <p:nvSpPr>
          <p:cNvPr id="1048578" name="Google Shape;12;g10812504148_0_26"/>
          <p:cNvSpPr txBox="1"/>
          <p:nvPr>
            <p:ph type="sldNum" idx="12"/>
          </p:nvPr>
        </p:nvSpPr>
        <p:spPr>
          <a:xfrm>
            <a:off x="11296610" y="6217622"/>
            <a:ext cx="731700" cy="524700"/>
          </a:xfrm>
          <a:prstGeom prst="rect"/>
          <a:noFill/>
          <a:ln>
            <a:noFill/>
          </a:ln>
        </p:spPr>
        <p:txBody>
          <a:bodyPr anchor="ctr" anchorCtr="0" bIns="121900" lIns="121900" rIns="121900" spcFirstLastPara="1" tIns="121900" wrap="square">
            <a:normAutofit/>
          </a:bodyPr>
          <a:lstStyle>
            <a:lvl1pPr algn="r" indent="0" lvl="0"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1pPr>
            <a:lvl2pPr algn="r" indent="0" lvl="1"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2pPr>
            <a:lvl3pPr algn="r" indent="0" lvl="2"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3pPr>
            <a:lvl4pPr algn="r" indent="0" lvl="3"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4pPr>
            <a:lvl5pPr algn="r" indent="0" lvl="4"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5pPr>
            <a:lvl6pPr algn="r" indent="0" lvl="5"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6pPr>
            <a:lvl7pPr algn="r" indent="0" lvl="6"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7pPr>
            <a:lvl8pPr algn="r" indent="0" lvl="7"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8pPr>
            <a:lvl9pPr algn="r" indent="0" lvl="8" marL="0" marR="0" rtl="0">
              <a:lnSpc>
                <a:spcPct val="100000"/>
              </a:lnSpc>
              <a:spcBef>
                <a:spcPts val="0"/>
              </a:spcBef>
              <a:spcAft>
                <a:spcPts val="0"/>
              </a:spcAft>
              <a:buClr>
                <a:srgbClr val="000000"/>
              </a:buClr>
              <a:buSzPts val="1300"/>
              <a:buFont typeface="Arial"/>
              <a:buNone/>
              <a:defRPr b="0" cap="none" sz="1300" i="0" strike="noStrike" u="none">
                <a:solidFill>
                  <a:schemeClr val="dk2"/>
                </a:solidFill>
                <a:latin typeface="Roboto"/>
                <a:ea typeface="Roboto"/>
                <a:cs typeface="Roboto"/>
                <a:sym typeface="Roboto"/>
              </a:defRPr>
            </a:lvl9pPr>
          </a:lstStyle>
          <a:p>
            <a:pPr algn="r" indent="0" lvl="0" marL="0" rtl="0">
              <a:spcBef>
                <a:spcPts val="0"/>
              </a:spcBef>
              <a:spcAft>
                <a:spcPts val="0"/>
              </a:spcAft>
              <a:buNone/>
            </a:pPr>
            <a:fld id="{00000000-1234-1234-1234-123412341234}" type="slidenum">
              <a:rPr lang="zh-CN"/>
              <a:t>‹#›</a:t>
            </a:fld>
          </a:p>
        </p:txBody>
      </p:sp>
    </p:spTree>
  </p:cSld>
  <p:clrMap accent1="accent1" accent2="accent2" accent3="accent3" accent4="accent4" accent5="accent5" accent6="accent6" bg1="lt1" bg2="dk2" tx1="dk1" tx2="lt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48" name="Shape 64"/>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61" r:id="rId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hyperlink" Target="https://gist.github.com/ricardodeazambuja/b79724bd0d091fed4c0d44143e9c3127" TargetMode="External"/><Relationship Id="rId4" Type="http://schemas.openxmlformats.org/officeDocument/2006/relationships/image" Target="../media/image11.png"/><Relationship Id="rId5" Type="http://schemas.openxmlformats.org/officeDocument/2006/relationships/slideLayout" Target="../slideLayouts/slideLayout2.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4.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rive.google.com/drive/folders/1po-2vdUMRThpCM-bpeN8cEg85lYEK3f4" TargetMode="External"/><Relationship Id="rId3" Type="http://schemas.openxmlformats.org/officeDocument/2006/relationships/slideLayout" Target="../slideLayouts/slideLayout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72" name="Shape 70"/>
        <p:cNvGrpSpPr/>
        <p:nvPr/>
      </p:nvGrpSpPr>
      <p:grpSpPr>
        <a:xfrm>
          <a:off x="0" y="0"/>
          <a:ext cx="0" cy="0"/>
          <a:chOff x="0" y="0"/>
          <a:chExt cx="0" cy="0"/>
        </a:xfrm>
      </p:grpSpPr>
      <p:sp>
        <p:nvSpPr>
          <p:cNvPr id="1048629" name="Google Shape;71;p1"/>
          <p:cNvSpPr txBox="1"/>
          <p:nvPr/>
        </p:nvSpPr>
        <p:spPr>
          <a:xfrm>
            <a:off x="5185074" y="4068251"/>
            <a:ext cx="1453200" cy="497799"/>
          </a:xfrm>
          <a:prstGeom prst="rect"/>
          <a:solidFill>
            <a:srgbClr val="BFBFBF"/>
          </a:solidFill>
          <a:ln>
            <a:noFill/>
          </a:ln>
        </p:spPr>
        <p:txBody>
          <a:bodyPr anchor="t" anchorCtr="0" bIns="45700" lIns="91425" rIns="91425" spcFirstLastPara="1" tIns="45700" wrap="square">
            <a:spAutoFit/>
          </a:bodyPr>
          <a:p>
            <a:pPr algn="ctr" indent="0" lvl="0" marL="0" marR="0" rtl="0">
              <a:lnSpc>
                <a:spcPct val="115000"/>
              </a:lnSpc>
              <a:spcBef>
                <a:spcPts val="0"/>
              </a:spcBef>
              <a:spcAft>
                <a:spcPts val="0"/>
              </a:spcAft>
              <a:buClr>
                <a:schemeClr val="dk1"/>
              </a:buClr>
              <a:buSzPts val="1100"/>
              <a:buFont typeface="Arial"/>
              <a:buNone/>
            </a:pPr>
            <a:r>
              <a:rPr b="0" cap="none" sz="2400" i="0" lang="zh-CN" strike="noStrike" u="none">
                <a:solidFill>
                  <a:schemeClr val="dk1"/>
                </a:solidFill>
                <a:latin typeface="Arial"/>
                <a:ea typeface="Arial"/>
                <a:cs typeface="Arial"/>
                <a:sym typeface="Arial"/>
              </a:rPr>
              <a:t>第七組</a:t>
            </a:r>
            <a:endParaRPr b="0" cap="none" sz="100" i="0" strike="noStrike" u="none">
              <a:solidFill>
                <a:schemeClr val="lt1"/>
              </a:solidFill>
              <a:latin typeface="Arial"/>
              <a:ea typeface="Arial"/>
              <a:cs typeface="Arial"/>
              <a:sym typeface="Arial"/>
            </a:endParaRPr>
          </a:p>
        </p:txBody>
      </p:sp>
      <p:cxnSp>
        <p:nvCxnSpPr>
          <p:cNvPr id="3145749" name="Google Shape;72;p1"/>
          <p:cNvCxnSpPr>
            <a:cxnSpLocks/>
          </p:cNvCxnSpPr>
          <p:nvPr/>
        </p:nvCxnSpPr>
        <p:spPr>
          <a:xfrm rot="10800000">
            <a:off x="2484307" y="4494242"/>
            <a:ext cx="2521500" cy="0"/>
          </a:xfrm>
          <a:prstGeom prst="straightConnector1"/>
          <a:noFill/>
          <a:ln w="9525" cap="flat" cmpd="sng">
            <a:solidFill>
              <a:schemeClr val="dk1"/>
            </a:solidFill>
            <a:prstDash val="solid"/>
            <a:miter lim="800000"/>
            <a:headEnd type="none" w="sm" len="sm"/>
            <a:tailEnd type="none" w="sm" len="sm"/>
          </a:ln>
        </p:spPr>
      </p:cxnSp>
      <p:cxnSp>
        <p:nvCxnSpPr>
          <p:cNvPr id="3145750" name="Google Shape;73;p1"/>
          <p:cNvCxnSpPr>
            <a:cxnSpLocks/>
          </p:cNvCxnSpPr>
          <p:nvPr/>
        </p:nvCxnSpPr>
        <p:spPr>
          <a:xfrm rot="10800000">
            <a:off x="6817531" y="4494242"/>
            <a:ext cx="2574000" cy="0"/>
          </a:xfrm>
          <a:prstGeom prst="straightConnector1"/>
          <a:noFill/>
          <a:ln w="9525" cap="flat" cmpd="sng">
            <a:solidFill>
              <a:schemeClr val="dk1"/>
            </a:solidFill>
            <a:prstDash val="solid"/>
            <a:miter lim="800000"/>
            <a:headEnd type="none" w="sm" len="sm"/>
            <a:tailEnd type="none" w="sm" len="sm"/>
          </a:ln>
        </p:spPr>
      </p:cxnSp>
      <p:sp>
        <p:nvSpPr>
          <p:cNvPr id="1048630" name="Google Shape;74;p1"/>
          <p:cNvSpPr txBox="1"/>
          <p:nvPr/>
        </p:nvSpPr>
        <p:spPr>
          <a:xfrm>
            <a:off x="2149875" y="996625"/>
            <a:ext cx="7892100" cy="1640800"/>
          </a:xfrm>
          <a:prstGeom prst="rect"/>
          <a:noFill/>
          <a:ln>
            <a:noFill/>
          </a:ln>
        </p:spPr>
        <p:txBody>
          <a:bodyPr anchor="t" anchorCtr="0" bIns="45700" lIns="91425" rIns="91425" spcFirstLastPara="1" tIns="45700" wrap="square">
            <a:spAutoFit/>
          </a:bodyPr>
          <a:p>
            <a:pPr algn="ctr" indent="0" lvl="0" marL="0" marR="0" rtl="0">
              <a:lnSpc>
                <a:spcPct val="115000"/>
              </a:lnSpc>
              <a:spcBef>
                <a:spcPts val="0"/>
              </a:spcBef>
              <a:spcAft>
                <a:spcPts val="0"/>
              </a:spcAft>
              <a:buClr>
                <a:srgbClr val="000000"/>
              </a:buClr>
              <a:buSzPts val="1100"/>
              <a:buFont typeface="Arial"/>
              <a:buNone/>
            </a:pPr>
            <a:r>
              <a:rPr b="0" cap="none" sz="4500" i="0" lang="zh-CN" strike="noStrike" u="none">
                <a:solidFill>
                  <a:schemeClr val="dk1"/>
                </a:solidFill>
                <a:latin typeface="Arial"/>
                <a:ea typeface="Arial"/>
                <a:cs typeface="Arial"/>
                <a:sym typeface="Arial"/>
              </a:rPr>
              <a:t>第七組</a:t>
            </a:r>
            <a:endParaRPr sz="4500">
              <a:solidFill>
                <a:schemeClr val="dk1"/>
              </a:solidFill>
            </a:endParaRPr>
          </a:p>
          <a:p>
            <a:pPr algn="ctr" indent="0" lvl="0" marL="0" marR="0" rtl="0">
              <a:lnSpc>
                <a:spcPct val="115000"/>
              </a:lnSpc>
              <a:spcBef>
                <a:spcPts val="0"/>
              </a:spcBef>
              <a:spcAft>
                <a:spcPts val="0"/>
              </a:spcAft>
              <a:buNone/>
            </a:pPr>
            <a:r>
              <a:rPr sz="4100" lang="zh-CN"/>
              <a:t>情緒</a:t>
            </a:r>
            <a:r>
              <a:rPr sz="3800" lang="zh-CN"/>
              <a:t>辨識製作表情包</a:t>
            </a:r>
            <a:r>
              <a:rPr b="0" cap="none" sz="4100" i="0" lang="zh-CN" strike="noStrike" u="none">
                <a:solidFill>
                  <a:schemeClr val="dk1"/>
                </a:solidFill>
                <a:latin typeface="Arial"/>
                <a:ea typeface="Arial"/>
                <a:cs typeface="Arial"/>
                <a:sym typeface="Arial"/>
              </a:rPr>
              <a:t>進度報告</a:t>
            </a:r>
            <a:r>
              <a:rPr b="0" cap="none" sz="4500" i="0" lang="zh-CN" strike="noStrike" u="none">
                <a:solidFill>
                  <a:schemeClr val="dk1"/>
                </a:solidFill>
                <a:latin typeface="Arial"/>
                <a:ea typeface="Arial"/>
                <a:cs typeface="Arial"/>
                <a:sym typeface="Arial"/>
              </a:rPr>
              <a:t>（二）</a:t>
            </a:r>
            <a:endParaRPr b="0" cap="none" sz="8900" i="0" strike="noStrike" u="none">
              <a:solidFill>
                <a:schemeClr val="dk1"/>
              </a:solidFill>
              <a:latin typeface="Arial"/>
              <a:ea typeface="Arial"/>
              <a:cs typeface="Arial"/>
              <a:sym typeface="Arial"/>
            </a:endParaRPr>
          </a:p>
        </p:txBody>
      </p:sp>
      <p:sp>
        <p:nvSpPr>
          <p:cNvPr id="1048631" name="Google Shape;75;p1"/>
          <p:cNvSpPr txBox="1"/>
          <p:nvPr/>
        </p:nvSpPr>
        <p:spPr>
          <a:xfrm>
            <a:off x="2187975" y="4633218"/>
            <a:ext cx="7815900" cy="1516351"/>
          </a:xfrm>
          <a:prstGeom prst="rect"/>
          <a:noFill/>
          <a:ln>
            <a:noFill/>
          </a:ln>
        </p:spPr>
        <p:txBody>
          <a:bodyPr anchor="t" anchorCtr="0" bIns="91425" lIns="91425" rIns="91425" spcFirstLastPara="1" tIns="91425" wrap="square">
            <a:spAutoFit/>
          </a:bodyPr>
          <a:p>
            <a:pPr algn="ctr" indent="0" lvl="0" marL="0" marR="0" rtl="0">
              <a:lnSpc>
                <a:spcPct val="100000"/>
              </a:lnSpc>
              <a:spcBef>
                <a:spcPts val="0"/>
              </a:spcBef>
              <a:spcAft>
                <a:spcPts val="0"/>
              </a:spcAft>
              <a:buClr>
                <a:srgbClr val="000000"/>
              </a:buClr>
              <a:buSzPts val="3000"/>
              <a:buFont typeface="Arial"/>
              <a:buNone/>
            </a:pPr>
            <a:r>
              <a:rPr b="0" cap="none" sz="3000" i="0" lang="zh-CN" strike="noStrike" u="none">
                <a:solidFill>
                  <a:srgbClr val="000000"/>
                </a:solidFill>
                <a:latin typeface="Arial"/>
                <a:ea typeface="Arial"/>
                <a:cs typeface="Arial"/>
                <a:sym typeface="Arial"/>
              </a:rPr>
              <a:t>408844016許儒怡  408411287李承謙  408411469林伯翰  408414026陳燮涵 </a:t>
            </a:r>
            <a:endParaRPr b="0" cap="none" sz="3000" i="0" strike="noStrike" u="none">
              <a:solidFill>
                <a:srgbClr val="000000"/>
              </a:solidFill>
              <a:latin typeface="Arial"/>
              <a:ea typeface="Arial"/>
              <a:cs typeface="Arial"/>
              <a:sym typeface="Arial"/>
            </a:endParaRPr>
          </a:p>
          <a:p>
            <a:pPr algn="ctr" indent="0" lvl="0" marL="0" marR="0" rtl="0">
              <a:lnSpc>
                <a:spcPct val="100000"/>
              </a:lnSpc>
              <a:spcBef>
                <a:spcPts val="0"/>
              </a:spcBef>
              <a:spcAft>
                <a:spcPts val="0"/>
              </a:spcAft>
              <a:buClr>
                <a:srgbClr val="000000"/>
              </a:buClr>
              <a:buSzPts val="3000"/>
              <a:buFont typeface="Arial"/>
              <a:buNone/>
            </a:pPr>
            <a:r>
              <a:rPr b="0" cap="none" sz="3000" i="0" lang="zh-CN" strike="noStrike" u="none">
                <a:solidFill>
                  <a:srgbClr val="000000"/>
                </a:solidFill>
                <a:latin typeface="Arial"/>
                <a:ea typeface="Arial"/>
                <a:cs typeface="Arial"/>
                <a:sym typeface="Arial"/>
              </a:rPr>
              <a:t>407664019周卓盈  407414019王靖雄</a:t>
            </a:r>
            <a:endParaRPr b="0" cap="none" sz="3000" i="0" strike="noStrike" u="none">
              <a:solidFill>
                <a:srgbClr val="000000"/>
              </a:solidFill>
              <a:latin typeface="Arial"/>
              <a:ea typeface="Arial"/>
              <a:cs typeface="Arial"/>
              <a:sym typeface="Arial"/>
            </a:endParaRPr>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4" name="Shape 170"/>
        <p:cNvGrpSpPr/>
        <p:nvPr/>
      </p:nvGrpSpPr>
      <p:grpSpPr>
        <a:xfrm>
          <a:off x="0" y="0"/>
          <a:ext cx="0" cy="0"/>
          <a:chOff x="0" y="0"/>
          <a:chExt cx="0" cy="0"/>
        </a:xfrm>
      </p:grpSpPr>
      <p:sp>
        <p:nvSpPr>
          <p:cNvPr id="1048684" name="Google Shape;171;g108150a2564_4_7"/>
          <p:cNvSpPr txBox="1"/>
          <p:nvPr>
            <p:ph type="title"/>
          </p:nvPr>
        </p:nvSpPr>
        <p:spPr>
          <a:xfrm>
            <a:off x="306783" y="409350"/>
            <a:ext cx="11360700" cy="831600"/>
          </a:xfrm>
          <a:prstGeom prst="rect"/>
          <a:noFill/>
          <a:ln>
            <a:noFill/>
          </a:ln>
        </p:spPr>
        <p:txBody>
          <a:bodyPr anchor="t" anchorCtr="0" bIns="121900" lIns="121900" rIns="121900" spcFirstLastPara="1" tIns="121900" wrap="square">
            <a:normAutofit/>
          </a:bodyPr>
          <a:p>
            <a:pPr algn="l" indent="0" lvl="0" marL="0" rtl="0">
              <a:lnSpc>
                <a:spcPct val="100000"/>
              </a:lnSpc>
              <a:spcBef>
                <a:spcPts val="0"/>
              </a:spcBef>
              <a:spcAft>
                <a:spcPts val="0"/>
              </a:spcAft>
              <a:buClr>
                <a:srgbClr val="000000"/>
              </a:buClr>
              <a:buSzPts val="3700"/>
              <a:buFont typeface="Arial"/>
              <a:buNone/>
            </a:pPr>
            <a:r>
              <a:rPr sz="3300" lang="zh-CN">
                <a:latin typeface="Arial"/>
                <a:ea typeface="Arial"/>
                <a:cs typeface="Arial"/>
                <a:sym typeface="Arial"/>
              </a:rPr>
              <a:t>二.捕捉人臉</a:t>
            </a:r>
            <a:endParaRPr sz="3600"/>
          </a:p>
        </p:txBody>
      </p:sp>
      <p:sp>
        <p:nvSpPr>
          <p:cNvPr id="1048685" name="Google Shape;172;g108150a2564_4_7"/>
          <p:cNvSpPr txBox="1"/>
          <p:nvPr>
            <p:ph type="body" idx="1"/>
          </p:nvPr>
        </p:nvSpPr>
        <p:spPr>
          <a:xfrm>
            <a:off x="415600" y="2007600"/>
            <a:ext cx="5333100" cy="4101600"/>
          </a:xfrm>
          <a:prstGeom prst="rect"/>
          <a:noFill/>
          <a:ln>
            <a:noFill/>
          </a:ln>
        </p:spPr>
        <p:txBody>
          <a:bodyPr anchor="t" anchorCtr="0" bIns="121900" lIns="121900" rIns="121900" spcFirstLastPara="1" tIns="121900" wrap="square">
            <a:normAutofit/>
          </a:bodyPr>
          <a:p>
            <a:pPr algn="l" indent="0" lvl="0" marL="0" rtl="0">
              <a:lnSpc>
                <a:spcPct val="115000"/>
              </a:lnSpc>
              <a:spcBef>
                <a:spcPts val="0"/>
              </a:spcBef>
              <a:spcAft>
                <a:spcPts val="0"/>
              </a:spcAft>
              <a:buSzPts val="1700"/>
              <a:buNone/>
            </a:pPr>
            <a:r>
              <a:rPr b="1" sz="2400" lang="zh-CN">
                <a:solidFill>
                  <a:srgbClr val="000000"/>
                </a:solidFill>
                <a:latin typeface="Arial"/>
                <a:ea typeface="Arial"/>
                <a:cs typeface="Arial"/>
                <a:sym typeface="Arial"/>
              </a:rPr>
              <a:t>下載opencv</a:t>
            </a:r>
            <a:endParaRPr b="1" sz="2400">
              <a:solidFill>
                <a:srgbClr val="000000"/>
              </a:solidFill>
              <a:latin typeface="Arial"/>
              <a:ea typeface="Arial"/>
              <a:cs typeface="Arial"/>
              <a:sym typeface="Arial"/>
            </a:endParaRPr>
          </a:p>
          <a:p>
            <a:pPr algn="l" indent="0" lvl="0" marL="0" rtl="0">
              <a:lnSpc>
                <a:spcPct val="115000"/>
              </a:lnSpc>
              <a:spcBef>
                <a:spcPts val="0"/>
              </a:spcBef>
              <a:spcAft>
                <a:spcPts val="1600"/>
              </a:spcAft>
              <a:buSzPts val="1700"/>
              <a:buNone/>
            </a:pPr>
            <a:r>
              <a:t/>
            </a:r>
            <a:endParaRPr b="1" sz="3100"/>
          </a:p>
        </p:txBody>
      </p:sp>
      <p:sp>
        <p:nvSpPr>
          <p:cNvPr id="1048686" name="Google Shape;173;g108150a2564_4_7"/>
          <p:cNvSpPr txBox="1"/>
          <p:nvPr>
            <p:ph type="body" idx="2"/>
          </p:nvPr>
        </p:nvSpPr>
        <p:spPr>
          <a:xfrm>
            <a:off x="6429600" y="2007600"/>
            <a:ext cx="5333100" cy="4101600"/>
          </a:xfrm>
          <a:prstGeom prst="rect"/>
          <a:noFill/>
          <a:ln>
            <a:noFill/>
          </a:ln>
        </p:spPr>
        <p:txBody>
          <a:bodyPr anchor="t" anchorCtr="0" bIns="121900" lIns="121900" rIns="121900" spcFirstLastPara="1" tIns="121900" wrap="square">
            <a:normAutofit/>
          </a:bodyPr>
          <a:p>
            <a:pPr algn="l" indent="0" lvl="0" marL="0" rtl="0">
              <a:lnSpc>
                <a:spcPct val="115000"/>
              </a:lnSpc>
              <a:spcBef>
                <a:spcPts val="0"/>
              </a:spcBef>
              <a:spcAft>
                <a:spcPts val="0"/>
              </a:spcAft>
              <a:buSzPts val="1700"/>
              <a:buNone/>
            </a:pPr>
            <a:r>
              <a:rPr b="1" sz="2000" lang="zh-CN">
                <a:solidFill>
                  <a:schemeClr val="dk1"/>
                </a:solidFill>
              </a:rPr>
              <a:t>使用Haar級聯進行人臉檢測</a:t>
            </a:r>
            <a:endParaRPr b="1" sz="2000">
              <a:solidFill>
                <a:schemeClr val="dk1"/>
              </a:solidFill>
            </a:endParaRPr>
          </a:p>
          <a:p>
            <a:pPr algn="l" indent="0" lvl="0" marL="0" rtl="0">
              <a:lnSpc>
                <a:spcPct val="115000"/>
              </a:lnSpc>
              <a:spcBef>
                <a:spcPts val="1600"/>
              </a:spcBef>
              <a:spcAft>
                <a:spcPts val="0"/>
              </a:spcAft>
              <a:buSzPts val="1700"/>
              <a:buNone/>
            </a:pPr>
            <a:r>
              <a:rPr b="1" sz="2000" lang="zh-CN">
                <a:solidFill>
                  <a:srgbClr val="000000"/>
                </a:solidFill>
                <a:latin typeface="Arial"/>
                <a:ea typeface="Arial"/>
                <a:cs typeface="Arial"/>
                <a:sym typeface="Arial"/>
              </a:rPr>
              <a:t>haarcascade_frontalface_default.xml </a:t>
            </a:r>
            <a:r>
              <a:rPr sz="2000" lang="zh-CN">
                <a:solidFill>
                  <a:srgbClr val="000000"/>
                </a:solidFill>
                <a:latin typeface="Arial"/>
                <a:ea typeface="Arial"/>
                <a:cs typeface="Arial"/>
                <a:sym typeface="Arial"/>
              </a:rPr>
              <a:t>文件是我們預先訓練好的人臉檢測器，由</a:t>
            </a:r>
            <a:r>
              <a:rPr b="1" sz="2000" lang="zh-CN">
                <a:solidFill>
                  <a:srgbClr val="000000"/>
                </a:solidFill>
                <a:latin typeface="Arial"/>
                <a:ea typeface="Arial"/>
                <a:cs typeface="Arial"/>
                <a:sym typeface="Arial"/>
              </a:rPr>
              <a:t> OpenCV </a:t>
            </a:r>
            <a:r>
              <a:rPr sz="2000" lang="zh-CN">
                <a:solidFill>
                  <a:srgbClr val="000000"/>
                </a:solidFill>
                <a:latin typeface="Arial"/>
                <a:ea typeface="Arial"/>
                <a:cs typeface="Arial"/>
                <a:sym typeface="Arial"/>
              </a:rPr>
              <a:t>庫的開發人員和維護人員提供。</a:t>
            </a:r>
            <a:endParaRPr sz="2000">
              <a:solidFill>
                <a:srgbClr val="000000"/>
              </a:solidFill>
              <a:latin typeface="Arial"/>
              <a:ea typeface="Arial"/>
              <a:cs typeface="Arial"/>
              <a:sym typeface="Arial"/>
            </a:endParaRPr>
          </a:p>
          <a:p>
            <a:pPr algn="l" indent="0" lvl="0" marL="0" rtl="0">
              <a:lnSpc>
                <a:spcPct val="115000"/>
              </a:lnSpc>
              <a:spcBef>
                <a:spcPts val="0"/>
              </a:spcBef>
              <a:spcAft>
                <a:spcPts val="1600"/>
              </a:spcAft>
              <a:buSzPts val="1700"/>
              <a:buNone/>
            </a:pPr>
            <a:r>
              <a:t/>
            </a:r>
            <a:endParaRPr b="1" sz="2000">
              <a:solidFill>
                <a:schemeClr val="dk1"/>
              </a:solidFill>
            </a:endParaRPr>
          </a:p>
        </p:txBody>
      </p:sp>
      <p:pic>
        <p:nvPicPr>
          <p:cNvPr id="2097166" name="Google Shape;174;g108150a2564_4_7"/>
          <p:cNvPicPr preferRelativeResize="0">
            <a:picLocks/>
          </p:cNvPicPr>
          <p:nvPr/>
        </p:nvPicPr>
        <p:blipFill rotWithShape="1">
          <a:blip xmlns:r="http://schemas.openxmlformats.org/officeDocument/2006/relationships" r:embed="rId1">
            <a:alphaModFix/>
          </a:blip>
          <a:srcRect l="0" t="0" r="20350" b="0"/>
          <a:stretch>
            <a:fillRect/>
          </a:stretch>
        </p:blipFill>
        <p:spPr>
          <a:xfrm>
            <a:off x="271700" y="2803075"/>
            <a:ext cx="5868749" cy="3374575"/>
          </a:xfrm>
          <a:prstGeom prst="rect"/>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7" name="Shape 179"/>
        <p:cNvGrpSpPr/>
        <p:nvPr/>
      </p:nvGrpSpPr>
      <p:grpSpPr>
        <a:xfrm>
          <a:off x="0" y="0"/>
          <a:ext cx="0" cy="0"/>
          <a:chOff x="0" y="0"/>
          <a:chExt cx="0" cy="0"/>
        </a:xfrm>
      </p:grpSpPr>
      <p:sp>
        <p:nvSpPr>
          <p:cNvPr id="1048690" name="Google Shape;180;g108150a2564_4_26"/>
          <p:cNvSpPr txBox="1"/>
          <p:nvPr>
            <p:ph type="title"/>
          </p:nvPr>
        </p:nvSpPr>
        <p:spPr>
          <a:xfrm>
            <a:off x="347608" y="382150"/>
            <a:ext cx="11360700" cy="831600"/>
          </a:xfrm>
          <a:prstGeom prst="rect"/>
          <a:noFill/>
          <a:ln>
            <a:noFill/>
          </a:ln>
        </p:spPr>
        <p:txBody>
          <a:bodyPr anchor="t" anchorCtr="0" bIns="121900" lIns="121900" rIns="121900" spcFirstLastPara="1" tIns="121900" wrap="square">
            <a:noAutofit/>
          </a:bodyPr>
          <a:p>
            <a:pPr algn="l" indent="0" lvl="0" marL="0" rtl="0">
              <a:lnSpc>
                <a:spcPct val="115000"/>
              </a:lnSpc>
              <a:spcBef>
                <a:spcPts val="0"/>
              </a:spcBef>
              <a:spcAft>
                <a:spcPts val="0"/>
              </a:spcAft>
              <a:buSzPts val="990"/>
              <a:buNone/>
            </a:pPr>
            <a:r>
              <a:rPr sz="2980" lang="zh-CN">
                <a:latin typeface="Arial"/>
                <a:ea typeface="Arial"/>
                <a:cs typeface="Arial"/>
                <a:sym typeface="Arial"/>
              </a:rPr>
              <a:t>具體流程：</a:t>
            </a:r>
            <a:endParaRPr sz="2980">
              <a:latin typeface="Arial"/>
              <a:ea typeface="Arial"/>
              <a:cs typeface="Arial"/>
              <a:sym typeface="Arial"/>
            </a:endParaRPr>
          </a:p>
          <a:p>
            <a:pPr algn="l" indent="0" lvl="0" marL="0" rtl="0">
              <a:lnSpc>
                <a:spcPct val="100000"/>
              </a:lnSpc>
              <a:spcBef>
                <a:spcPts val="200"/>
              </a:spcBef>
              <a:spcAft>
                <a:spcPts val="0"/>
              </a:spcAft>
              <a:buSzPts val="990"/>
              <a:buNone/>
            </a:pPr>
            <a:r>
              <a:t/>
            </a:r>
            <a:endParaRPr sz="5230"/>
          </a:p>
        </p:txBody>
      </p:sp>
      <p:sp>
        <p:nvSpPr>
          <p:cNvPr id="1048691" name="Google Shape;181;g108150a2564_4_26"/>
          <p:cNvSpPr txBox="1"/>
          <p:nvPr>
            <p:ph type="subTitle" idx="4294967295"/>
          </p:nvPr>
        </p:nvSpPr>
        <p:spPr>
          <a:xfrm>
            <a:off x="415600" y="1810775"/>
            <a:ext cx="3571200" cy="984300"/>
          </a:xfrm>
          <a:prstGeom prst="rect"/>
          <a:noFill/>
          <a:ln>
            <a:noFill/>
          </a:ln>
        </p:spPr>
        <p:txBody>
          <a:bodyPr anchor="t" anchorCtr="0" bIns="121900" lIns="121900" rIns="121900" spcFirstLastPara="1" tIns="121900" wrap="square">
            <a:noAutofit/>
          </a:bodyPr>
          <a:p>
            <a:pPr algn="l" indent="0" lvl="0" marL="0" marR="0" rtl="0">
              <a:lnSpc>
                <a:spcPct val="95000"/>
              </a:lnSpc>
              <a:spcBef>
                <a:spcPts val="0"/>
              </a:spcBef>
              <a:spcAft>
                <a:spcPts val="0"/>
              </a:spcAft>
              <a:buClr>
                <a:schemeClr val="dk2"/>
              </a:buClr>
              <a:buSzPts val="523"/>
              <a:buFont typeface="Roboto"/>
              <a:buNone/>
            </a:pPr>
            <a:r>
              <a:rPr b="1" cap="none" sz="2470" i="0" lang="zh-CN" strike="noStrike" u="none">
                <a:solidFill>
                  <a:srgbClr val="000000"/>
                </a:solidFill>
                <a:latin typeface="Arial"/>
                <a:ea typeface="Arial"/>
                <a:cs typeface="Arial"/>
                <a:sym typeface="Arial"/>
              </a:rPr>
              <a:t>1.</a:t>
            </a:r>
            <a:r>
              <a:rPr b="0" cap="none" sz="2470" i="0" lang="zh-CN" strike="noStrike" u="none">
                <a:solidFill>
                  <a:srgbClr val="000000"/>
                </a:solidFill>
                <a:latin typeface="Arial"/>
                <a:ea typeface="Arial"/>
                <a:cs typeface="Arial"/>
                <a:sym typeface="Arial"/>
              </a:rPr>
              <a:t>讀取圖片 </a:t>
            </a:r>
            <a:r>
              <a:rPr b="0" cap="none" sz="1370" i="0" lang="zh-CN" strike="noStrike" u="none">
                <a:solidFill>
                  <a:srgbClr val="FF0000"/>
                </a:solidFill>
                <a:latin typeface="Arial"/>
                <a:ea typeface="Arial"/>
                <a:cs typeface="Arial"/>
                <a:sym typeface="Arial"/>
              </a:rPr>
              <a:t>（</a:t>
            </a:r>
            <a:r>
              <a:rPr b="1" cap="none" sz="1700" i="0" lang="zh-CN" strike="noStrike" u="none">
                <a:solidFill>
                  <a:srgbClr val="FF0000"/>
                </a:solidFill>
                <a:latin typeface="Arial"/>
                <a:ea typeface="Arial"/>
                <a:cs typeface="Arial"/>
                <a:sym typeface="Arial"/>
              </a:rPr>
              <a:t>加上攝像頭来</a:t>
            </a:r>
            <a:r>
              <a:rPr b="1" cap="none" sz="1500" i="0" lang="zh-CN" strike="noStrike" u="none">
                <a:solidFill>
                  <a:srgbClr val="FF0000"/>
                </a:solidFill>
                <a:latin typeface="Arial"/>
                <a:ea typeface="Arial"/>
                <a:cs typeface="Arial"/>
                <a:sym typeface="Arial"/>
              </a:rPr>
              <a:t>截取人臉）</a:t>
            </a:r>
            <a:endParaRPr b="0" cap="none" sz="670" i="0" strike="noStrike" u="none">
              <a:solidFill>
                <a:srgbClr val="FF0000"/>
              </a:solidFill>
              <a:latin typeface="Arial"/>
              <a:ea typeface="Arial"/>
              <a:cs typeface="Arial"/>
              <a:sym typeface="Arial"/>
            </a:endParaRPr>
          </a:p>
          <a:p>
            <a:pPr algn="l" indent="0" lvl="0" marL="0" marR="0" rtl="0">
              <a:lnSpc>
                <a:spcPct val="95000"/>
              </a:lnSpc>
              <a:spcBef>
                <a:spcPts val="2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2.圖像轉換為灰度圖</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3.加載使用人臉識別器</a:t>
            </a:r>
            <a:r>
              <a:rPr b="0" cap="none" sz="2375" i="0" lang="zh-CN" strike="noStrike" u="none">
                <a:solidFill>
                  <a:srgbClr val="FF0000"/>
                </a:solidFill>
                <a:latin typeface="Arial"/>
                <a:ea typeface="Arial"/>
                <a:cs typeface="Arial"/>
                <a:sym typeface="Arial"/>
              </a:rPr>
              <a:t>（</a:t>
            </a:r>
            <a:r>
              <a:rPr b="1" cap="none" sz="2200" i="0" lang="zh-CN" strike="noStrike" u="none">
                <a:solidFill>
                  <a:srgbClr val="FF0000"/>
                </a:solidFill>
                <a:latin typeface="Arial"/>
                <a:ea typeface="Arial"/>
                <a:cs typeface="Arial"/>
                <a:sym typeface="Arial"/>
              </a:rPr>
              <a:t>Haar級聯檢測器）</a:t>
            </a:r>
            <a:endParaRPr b="0" cap="none" sz="1375" i="0" strike="noStrike" u="none">
              <a:solidFill>
                <a:srgbClr val="FF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4.檢測圖像中的所有面孔</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5.把人臉框出來</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6.保存圖像</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7.對人像進行截取，</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chemeClr val="dk2"/>
              </a:buClr>
              <a:buSzPts val="523"/>
              <a:buFont typeface="Roboto"/>
              <a:buNone/>
            </a:pPr>
            <a:r>
              <a:rPr b="0" cap="none" sz="2375" i="0" lang="zh-CN" strike="noStrike" u="none">
                <a:solidFill>
                  <a:srgbClr val="000000"/>
                </a:solidFill>
                <a:latin typeface="Arial"/>
                <a:ea typeface="Arial"/>
                <a:cs typeface="Arial"/>
                <a:sym typeface="Arial"/>
              </a:rPr>
              <a:t>扔進訓練好的模型里</a:t>
            </a:r>
            <a:endParaRPr b="0" cap="none" sz="2375" i="0" strike="noStrike" u="none">
              <a:solidFill>
                <a:srgbClr val="000000"/>
              </a:solidFill>
              <a:latin typeface="Arial"/>
              <a:ea typeface="Arial"/>
              <a:cs typeface="Arial"/>
              <a:sym typeface="Arial"/>
            </a:endParaRPr>
          </a:p>
          <a:p>
            <a:pPr algn="l" indent="0" lvl="0" marL="0" marR="0" rtl="0">
              <a:lnSpc>
                <a:spcPct val="80000"/>
              </a:lnSpc>
              <a:spcBef>
                <a:spcPts val="1600"/>
              </a:spcBef>
              <a:spcAft>
                <a:spcPts val="1600"/>
              </a:spcAft>
              <a:buClr>
                <a:schemeClr val="dk2"/>
              </a:buClr>
              <a:buSzPts val="523"/>
              <a:buFont typeface="Roboto"/>
              <a:buNone/>
            </a:pPr>
            <a:r>
              <a:t/>
            </a:r>
            <a:endParaRPr b="0" cap="none" sz="2797" i="0" strike="noStrike" u="none">
              <a:solidFill>
                <a:schemeClr val="dk2"/>
              </a:solidFill>
              <a:latin typeface="Roboto"/>
              <a:ea typeface="Roboto"/>
              <a:cs typeface="Roboto"/>
              <a:sym typeface="Roboto"/>
            </a:endParaRPr>
          </a:p>
        </p:txBody>
      </p:sp>
      <p:pic>
        <p:nvPicPr>
          <p:cNvPr id="2097167" name="Google Shape;182;g108150a2564_4_26"/>
          <p:cNvPicPr preferRelativeResize="0">
            <a:picLocks/>
          </p:cNvPicPr>
          <p:nvPr/>
        </p:nvPicPr>
        <p:blipFill rotWithShape="1">
          <a:blip xmlns:r="http://schemas.openxmlformats.org/officeDocument/2006/relationships" r:embed="rId1">
            <a:alphaModFix/>
          </a:blip>
          <a:srcRect l="12579" t="28371" r="0" b="0"/>
          <a:stretch>
            <a:fillRect/>
          </a:stretch>
        </p:blipFill>
        <p:spPr>
          <a:xfrm>
            <a:off x="4163775" y="2046700"/>
            <a:ext cx="7919376" cy="4273653"/>
          </a:xfrm>
          <a:prstGeom prst="rect"/>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0" name="Shape 187"/>
        <p:cNvGrpSpPr/>
        <p:nvPr/>
      </p:nvGrpSpPr>
      <p:grpSpPr>
        <a:xfrm>
          <a:off x="0" y="0"/>
          <a:ext cx="0" cy="0"/>
          <a:chOff x="0" y="0"/>
          <a:chExt cx="0" cy="0"/>
        </a:xfrm>
      </p:grpSpPr>
      <p:sp>
        <p:nvSpPr>
          <p:cNvPr id="1048695" name="Google Shape;188;g10814042f2c_0_37"/>
          <p:cNvSpPr txBox="1"/>
          <p:nvPr>
            <p:ph type="ctrTitle"/>
          </p:nvPr>
        </p:nvSpPr>
        <p:spPr>
          <a:xfrm>
            <a:off x="366975" y="237225"/>
            <a:ext cx="7429800" cy="612300"/>
          </a:xfrm>
          <a:prstGeom prst="rect"/>
          <a:noFill/>
          <a:ln>
            <a:noFill/>
          </a:ln>
        </p:spPr>
        <p:txBody>
          <a:bodyPr anchor="t" anchorCtr="0" bIns="121900" lIns="121900" rIns="121900" spcFirstLastPara="1" tIns="121900" wrap="square">
            <a:noAutofit/>
          </a:bodyPr>
          <a:p>
            <a:pPr algn="l" indent="0" lvl="0" marL="0" rtl="0">
              <a:lnSpc>
                <a:spcPct val="115000"/>
              </a:lnSpc>
              <a:spcBef>
                <a:spcPts val="0"/>
              </a:spcBef>
              <a:spcAft>
                <a:spcPts val="0"/>
              </a:spcAft>
              <a:buSzPts val="4800"/>
              <a:buNone/>
            </a:pPr>
            <a:r>
              <a:rPr b="1" sz="3270" lang="zh-CN">
                <a:solidFill>
                  <a:schemeClr val="dk1"/>
                </a:solidFill>
                <a:latin typeface="Arial"/>
                <a:ea typeface="Arial"/>
                <a:cs typeface="Arial"/>
                <a:sym typeface="Arial"/>
              </a:rPr>
              <a:t>1.</a:t>
            </a:r>
            <a:r>
              <a:rPr sz="3270" lang="zh-CN">
                <a:solidFill>
                  <a:schemeClr val="dk1"/>
                </a:solidFill>
                <a:latin typeface="Arial"/>
                <a:ea typeface="Arial"/>
                <a:cs typeface="Arial"/>
                <a:sym typeface="Arial"/>
              </a:rPr>
              <a:t>讀取圖片--</a:t>
            </a:r>
            <a:r>
              <a:rPr b="1" sz="3500" lang="zh-CN">
                <a:solidFill>
                  <a:srgbClr val="000000"/>
                </a:solidFill>
                <a:latin typeface="Arial"/>
                <a:ea typeface="Arial"/>
                <a:cs typeface="Arial"/>
                <a:sym typeface="Arial"/>
              </a:rPr>
              <a:t>加上攝像頭来</a:t>
            </a:r>
            <a:r>
              <a:rPr b="1" sz="3300" lang="zh-CN">
                <a:solidFill>
                  <a:srgbClr val="000000"/>
                </a:solidFill>
                <a:latin typeface="Arial"/>
                <a:ea typeface="Arial"/>
                <a:cs typeface="Arial"/>
                <a:sym typeface="Arial"/>
              </a:rPr>
              <a:t>截取人臉</a:t>
            </a:r>
            <a:endParaRPr b="1" sz="3300">
              <a:solidFill>
                <a:srgbClr val="000000"/>
              </a:solidFill>
              <a:latin typeface="Arial"/>
              <a:ea typeface="Arial"/>
              <a:cs typeface="Arial"/>
              <a:sym typeface="Arial"/>
            </a:endParaRPr>
          </a:p>
          <a:p>
            <a:pPr algn="l" indent="0" lvl="0" marL="0" rtl="0">
              <a:lnSpc>
                <a:spcPct val="115000"/>
              </a:lnSpc>
              <a:spcBef>
                <a:spcPts val="0"/>
              </a:spcBef>
              <a:spcAft>
                <a:spcPts val="0"/>
              </a:spcAft>
              <a:buSzPts val="4800"/>
              <a:buNone/>
            </a:pPr>
            <a:r>
              <a:t/>
            </a:r>
            <a:endParaRPr b="1" sz="3500">
              <a:solidFill>
                <a:srgbClr val="000000"/>
              </a:solidFill>
              <a:latin typeface="Arial"/>
              <a:ea typeface="Arial"/>
              <a:cs typeface="Arial"/>
              <a:sym typeface="Arial"/>
            </a:endParaRPr>
          </a:p>
        </p:txBody>
      </p:sp>
      <p:sp>
        <p:nvSpPr>
          <p:cNvPr id="1048696" name="Google Shape;189;g10814042f2c_0_37"/>
          <p:cNvSpPr txBox="1"/>
          <p:nvPr>
            <p:ph type="subTitle" idx="1"/>
          </p:nvPr>
        </p:nvSpPr>
        <p:spPr>
          <a:xfrm>
            <a:off x="225225" y="1235850"/>
            <a:ext cx="11817900" cy="1457700"/>
          </a:xfrm>
          <a:prstGeom prst="rect"/>
          <a:noFill/>
          <a:ln>
            <a:noFill/>
          </a:ln>
        </p:spPr>
        <p:txBody>
          <a:bodyPr anchor="t" anchorCtr="0" bIns="121900" lIns="121900" rIns="121900" spcFirstLastPara="1" tIns="121900" wrap="square">
            <a:noAutofit/>
          </a:bodyPr>
          <a:p>
            <a:pPr algn="l" indent="0" lvl="0" marL="0" rtl="0">
              <a:lnSpc>
                <a:spcPct val="95000"/>
              </a:lnSpc>
              <a:spcBef>
                <a:spcPts val="0"/>
              </a:spcBef>
              <a:spcAft>
                <a:spcPts val="0"/>
              </a:spcAft>
              <a:buSzPts val="935"/>
              <a:buNone/>
            </a:pPr>
            <a:r>
              <a:rPr b="1" sz="2050" lang="zh-CN">
                <a:solidFill>
                  <a:srgbClr val="000000"/>
                </a:solidFill>
                <a:latin typeface="Arial"/>
                <a:ea typeface="Arial"/>
                <a:cs typeface="Arial"/>
                <a:sym typeface="Arial"/>
              </a:rPr>
              <a:t>問題：由於Colab是在雲端服務器中，因此Colab無法用opencv直接調用本地筆記本電腦的攝像頭</a:t>
            </a:r>
            <a:endParaRPr b="1" sz="2050">
              <a:solidFill>
                <a:srgbClr val="000000"/>
              </a:solidFill>
              <a:latin typeface="Arial"/>
              <a:ea typeface="Arial"/>
              <a:cs typeface="Arial"/>
              <a:sym typeface="Arial"/>
            </a:endParaRPr>
          </a:p>
          <a:p>
            <a:pPr algn="l" indent="0" lvl="0" marL="0" rtl="0">
              <a:lnSpc>
                <a:spcPct val="95000"/>
              </a:lnSpc>
              <a:spcBef>
                <a:spcPts val="0"/>
              </a:spcBef>
              <a:spcAft>
                <a:spcPts val="0"/>
              </a:spcAft>
              <a:buSzPts val="935"/>
              <a:buNone/>
            </a:pPr>
            <a:r>
              <a:rPr b="1" sz="2050" lang="zh-CN">
                <a:solidFill>
                  <a:srgbClr val="000000"/>
                </a:solidFill>
                <a:latin typeface="Arial"/>
                <a:ea typeface="Arial"/>
                <a:cs typeface="Arial"/>
                <a:sym typeface="Arial"/>
              </a:rPr>
              <a:t>解决：調用google colab 自己的鏡頭</a:t>
            </a:r>
            <a:endParaRPr b="1" sz="2985"/>
          </a:p>
        </p:txBody>
      </p:sp>
      <p:pic>
        <p:nvPicPr>
          <p:cNvPr id="2097168" name="Google Shape;190;g10814042f2c_0_37"/>
          <p:cNvPicPr preferRelativeResize="0">
            <a:picLocks/>
          </p:cNvPicPr>
          <p:nvPr/>
        </p:nvPicPr>
        <p:blipFill rotWithShape="1">
          <a:blip xmlns:r="http://schemas.openxmlformats.org/officeDocument/2006/relationships" r:embed="rId1">
            <a:alphaModFix/>
          </a:blip>
          <a:srcRect l="0" t="0" r="44927" b="0"/>
          <a:stretch>
            <a:fillRect/>
          </a:stretch>
        </p:blipFill>
        <p:spPr>
          <a:xfrm>
            <a:off x="225225" y="2020800"/>
            <a:ext cx="6546575" cy="1354025"/>
          </a:xfrm>
          <a:prstGeom prst="rect"/>
          <a:noFill/>
          <a:ln>
            <a:noFill/>
          </a:ln>
        </p:spPr>
      </p:pic>
      <p:sp>
        <p:nvSpPr>
          <p:cNvPr id="1048697" name="Google Shape;191;g10814042f2c_0_37"/>
          <p:cNvSpPr txBox="1"/>
          <p:nvPr/>
        </p:nvSpPr>
        <p:spPr>
          <a:xfrm>
            <a:off x="225225" y="3374825"/>
            <a:ext cx="5724900" cy="1031400"/>
          </a:xfrm>
          <a:prstGeom prst="rect"/>
          <a:noFill/>
          <a:ln>
            <a:noFill/>
          </a:ln>
        </p:spPr>
        <p:txBody>
          <a:bodyPr anchor="t" anchorCtr="0" bIns="91425" lIns="91425" rIns="91425" spcFirstLastPara="1" tIns="91425" wrap="square">
            <a:spAutoFit/>
          </a:bodyPr>
          <a:p>
            <a:pPr algn="l" indent="0" lvl="0" marL="0" marR="0" rtl="0">
              <a:lnSpc>
                <a:spcPct val="95000"/>
              </a:lnSpc>
              <a:spcBef>
                <a:spcPts val="0"/>
              </a:spcBef>
              <a:spcAft>
                <a:spcPts val="0"/>
              </a:spcAft>
              <a:buClr>
                <a:srgbClr val="000000"/>
              </a:buClr>
              <a:buSzPts val="935"/>
              <a:buFont typeface="Arial"/>
              <a:buNone/>
            </a:pPr>
            <a:r>
              <a:rPr b="1" cap="none" sz="2050" i="0" lang="zh-CN" strike="noStrike" u="none">
                <a:solidFill>
                  <a:srgbClr val="000000"/>
                </a:solidFill>
                <a:latin typeface="Arial"/>
                <a:ea typeface="Arial"/>
                <a:cs typeface="Arial"/>
                <a:sym typeface="Arial"/>
              </a:rPr>
              <a:t>問題：無法調用pencv.imshow()</a:t>
            </a:r>
            <a:endParaRPr b="1" cap="none" sz="2050" i="0" strike="noStrike" u="none">
              <a:solidFill>
                <a:srgbClr val="000000"/>
              </a:solidFill>
              <a:latin typeface="Arial"/>
              <a:ea typeface="Arial"/>
              <a:cs typeface="Arial"/>
              <a:sym typeface="Arial"/>
            </a:endParaRPr>
          </a:p>
          <a:p>
            <a:pPr algn="l" indent="0" lvl="0" marL="0" marR="0" rtl="0">
              <a:lnSpc>
                <a:spcPct val="95000"/>
              </a:lnSpc>
              <a:spcBef>
                <a:spcPts val="0"/>
              </a:spcBef>
              <a:spcAft>
                <a:spcPts val="0"/>
              </a:spcAft>
              <a:buClr>
                <a:srgbClr val="000000"/>
              </a:buClr>
              <a:buSzPts val="935"/>
              <a:buFont typeface="Arial"/>
              <a:buNone/>
            </a:pPr>
            <a:r>
              <a:rPr b="1" cap="none" sz="2050" i="0" lang="zh-CN" strike="noStrike" u="none">
                <a:solidFill>
                  <a:srgbClr val="FF0000"/>
                </a:solidFill>
                <a:latin typeface="Arial"/>
                <a:ea typeface="Arial"/>
                <a:cs typeface="Arial"/>
                <a:sym typeface="Arial"/>
              </a:rPr>
              <a:t>解決：將圖像用matplotlib庫展示，不用opencv</a:t>
            </a:r>
            <a:endParaRPr b="1" cap="none" sz="2050" i="0" strike="noStrike" u="none">
              <a:solidFill>
                <a:srgbClr val="FF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rgbClr val="000000"/>
              </a:solidFill>
              <a:latin typeface="Roboto"/>
              <a:ea typeface="Roboto"/>
              <a:cs typeface="Roboto"/>
              <a:sym typeface="Roboto"/>
            </a:endParaRPr>
          </a:p>
        </p:txBody>
      </p:sp>
      <p:pic>
        <p:nvPicPr>
          <p:cNvPr id="2097169" name="Google Shape;192;g10814042f2c_0_37"/>
          <p:cNvPicPr preferRelativeResize="0">
            <a:picLocks/>
          </p:cNvPicPr>
          <p:nvPr/>
        </p:nvPicPr>
        <p:blipFill rotWithShape="1">
          <a:blip xmlns:r="http://schemas.openxmlformats.org/officeDocument/2006/relationships" r:embed="rId2">
            <a:alphaModFix/>
          </a:blip>
          <a:srcRect l="19191" t="37675" r="0" b="0"/>
          <a:stretch>
            <a:fillRect/>
          </a:stretch>
        </p:blipFill>
        <p:spPr>
          <a:xfrm>
            <a:off x="364375" y="4342000"/>
            <a:ext cx="5124425" cy="768050"/>
          </a:xfrm>
          <a:prstGeom prst="rect"/>
          <a:noFill/>
          <a:ln>
            <a:noFill/>
          </a:ln>
        </p:spPr>
      </p:pic>
      <p:sp>
        <p:nvSpPr>
          <p:cNvPr id="1048698" name="Google Shape;193;g10814042f2c_0_37"/>
          <p:cNvSpPr txBox="1"/>
          <p:nvPr/>
        </p:nvSpPr>
        <p:spPr>
          <a:xfrm>
            <a:off x="5950125" y="4915450"/>
            <a:ext cx="6341700" cy="1300450"/>
          </a:xfrm>
          <a:prstGeom prst="rect"/>
          <a:noFill/>
          <a:ln>
            <a:noFill/>
          </a:ln>
        </p:spPr>
        <p:txBody>
          <a:bodyPr anchor="t" anchorCtr="0" bIns="91425" lIns="91425" rIns="91425" spcFirstLastPara="1" tIns="91425" wrap="square">
            <a:spAutoFit/>
          </a:bodyPr>
          <a:p>
            <a:pPr algn="l" indent="0" lvl="0" marL="0" marR="0" rtl="0">
              <a:lnSpc>
                <a:spcPct val="95000"/>
              </a:lnSpc>
              <a:spcBef>
                <a:spcPts val="0"/>
              </a:spcBef>
              <a:spcAft>
                <a:spcPts val="0"/>
              </a:spcAft>
              <a:buClr>
                <a:srgbClr val="000000"/>
              </a:buClr>
              <a:buSzPts val="523"/>
              <a:buFont typeface="Arial"/>
              <a:buNone/>
            </a:pPr>
            <a:r>
              <a:rPr b="1" cap="none" sz="2175" i="0" lang="zh-CN" strike="noStrike" u="none">
                <a:solidFill>
                  <a:schemeClr val="lt1"/>
                </a:solidFill>
                <a:latin typeface="Arial"/>
                <a:ea typeface="Arial"/>
                <a:cs typeface="Arial"/>
                <a:sym typeface="Arial"/>
              </a:rPr>
              <a:t># Matplotlib 是 Python 的繪圖庫。 它可與 NumPy 一起使用，提供了一種有效的 MatLab 開源替代方案</a:t>
            </a:r>
            <a:endParaRPr b="1" cap="none" sz="2175" i="0" strike="noStrike" u="none">
              <a:solidFill>
                <a:schemeClr val="lt1"/>
              </a:solidFill>
              <a:latin typeface="Arial"/>
              <a:ea typeface="Arial"/>
              <a:cs typeface="Arial"/>
              <a:sym typeface="Arial"/>
            </a:endParaRPr>
          </a:p>
          <a:p>
            <a:pPr algn="l" indent="0" lvl="0" marL="0" marR="0" rtl="0">
              <a:lnSpc>
                <a:spcPct val="95000"/>
              </a:lnSpc>
              <a:spcBef>
                <a:spcPts val="0"/>
              </a:spcBef>
              <a:spcAft>
                <a:spcPts val="0"/>
              </a:spcAft>
              <a:buClr>
                <a:srgbClr val="000000"/>
              </a:buClr>
              <a:buSzPts val="523"/>
              <a:buFont typeface="Arial"/>
              <a:buNone/>
            </a:pPr>
            <a:r>
              <a:t/>
            </a:r>
            <a:endParaRPr b="1" cap="none" sz="2175" i="0" strike="noStrike" u="none">
              <a:solidFill>
                <a:schemeClr val="lt1"/>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t/>
            </a:r>
            <a:endParaRPr b="0" cap="none" sz="1400" i="0" strike="noStrike" u="none">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3" name="Shape 198"/>
        <p:cNvGrpSpPr/>
        <p:nvPr/>
      </p:nvGrpSpPr>
      <p:grpSpPr>
        <a:xfrm>
          <a:off x="0" y="0"/>
          <a:ext cx="0" cy="0"/>
          <a:chOff x="0" y="0"/>
          <a:chExt cx="0" cy="0"/>
        </a:xfrm>
      </p:grpSpPr>
      <p:pic>
        <p:nvPicPr>
          <p:cNvPr id="2097170" name="Google Shape;199;g10812504148_0_12"/>
          <p:cNvPicPr preferRelativeResize="0">
            <a:picLocks/>
          </p:cNvPicPr>
          <p:nvPr/>
        </p:nvPicPr>
        <p:blipFill rotWithShape="1">
          <a:blip xmlns:r="http://schemas.openxmlformats.org/officeDocument/2006/relationships" r:embed="rId1">
            <a:alphaModFix/>
          </a:blip>
          <a:srcRect l="0" t="0" r="15972" b="0"/>
          <a:stretch>
            <a:fillRect/>
          </a:stretch>
        </p:blipFill>
        <p:spPr>
          <a:xfrm>
            <a:off x="7643950" y="1700150"/>
            <a:ext cx="4548049" cy="5010675"/>
          </a:xfrm>
          <a:prstGeom prst="rect"/>
          <a:noFill/>
          <a:ln>
            <a:noFill/>
          </a:ln>
        </p:spPr>
      </p:pic>
      <p:sp>
        <p:nvSpPr>
          <p:cNvPr id="1048702" name="Google Shape;200;g10812504148_0_12"/>
          <p:cNvSpPr txBox="1"/>
          <p:nvPr/>
        </p:nvSpPr>
        <p:spPr>
          <a:xfrm>
            <a:off x="299425" y="244925"/>
            <a:ext cx="7247700" cy="779749"/>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3270"/>
              <a:buFont typeface="Arial"/>
              <a:buNone/>
            </a:pPr>
            <a:r>
              <a:rPr b="1" cap="none" sz="3270" i="0" lang="zh-CN" strike="noStrike" u="none">
                <a:solidFill>
                  <a:schemeClr val="lt1"/>
                </a:solidFill>
                <a:latin typeface="Arial"/>
                <a:ea typeface="Arial"/>
                <a:cs typeface="Arial"/>
                <a:sym typeface="Arial"/>
              </a:rPr>
              <a:t>1.讀取圖片</a:t>
            </a:r>
            <a:r>
              <a:rPr b="0" cap="none" sz="3270" i="0" lang="zh-CN" strike="noStrike" u="none">
                <a:solidFill>
                  <a:schemeClr val="lt1"/>
                </a:solidFill>
                <a:latin typeface="Arial"/>
                <a:ea typeface="Arial"/>
                <a:cs typeface="Arial"/>
                <a:sym typeface="Arial"/>
              </a:rPr>
              <a:t>--</a:t>
            </a:r>
            <a:r>
              <a:rPr b="1" cap="none" sz="3500" i="0" lang="zh-CN" strike="noStrike" u="none">
                <a:solidFill>
                  <a:schemeClr val="lt1"/>
                </a:solidFill>
                <a:latin typeface="Arial"/>
                <a:ea typeface="Arial"/>
                <a:cs typeface="Arial"/>
                <a:sym typeface="Arial"/>
              </a:rPr>
              <a:t>加上攝像頭来</a:t>
            </a:r>
            <a:r>
              <a:rPr b="1" cap="none" sz="3300" i="0" lang="zh-CN" strike="noStrike" u="none">
                <a:solidFill>
                  <a:schemeClr val="lt1"/>
                </a:solidFill>
                <a:latin typeface="Arial"/>
                <a:ea typeface="Arial"/>
                <a:cs typeface="Arial"/>
                <a:sym typeface="Arial"/>
              </a:rPr>
              <a:t>截取人臉</a:t>
            </a:r>
            <a:endParaRPr b="1" cap="none" sz="3300" i="0" strike="noStrike" u="none">
              <a:solidFill>
                <a:schemeClr val="lt1"/>
              </a:solidFill>
              <a:latin typeface="Arial"/>
              <a:ea typeface="Arial"/>
              <a:cs typeface="Arial"/>
              <a:sym typeface="Arial"/>
            </a:endParaRPr>
          </a:p>
        </p:txBody>
      </p:sp>
      <p:pic>
        <p:nvPicPr>
          <p:cNvPr id="2097171" name="Google Shape;201;g10812504148_0_12"/>
          <p:cNvPicPr preferRelativeResize="0">
            <a:picLocks/>
          </p:cNvPicPr>
          <p:nvPr/>
        </p:nvPicPr>
        <p:blipFill rotWithShape="1">
          <a:blip xmlns:r="http://schemas.openxmlformats.org/officeDocument/2006/relationships" r:embed="rId2">
            <a:alphaModFix/>
          </a:blip>
          <a:srcRect l="0" t="0" r="0" b="0"/>
          <a:stretch>
            <a:fillRect/>
          </a:stretch>
        </p:blipFill>
        <p:spPr>
          <a:xfrm>
            <a:off x="108925" y="3348150"/>
            <a:ext cx="7535035" cy="1739400"/>
          </a:xfrm>
          <a:prstGeom prst="rect"/>
          <a:noFill/>
          <a:ln>
            <a:noFill/>
          </a:ln>
        </p:spPr>
      </p:pic>
      <p:sp>
        <p:nvSpPr>
          <p:cNvPr id="1048703" name="Google Shape;202;g10812504148_0_12"/>
          <p:cNvSpPr txBox="1"/>
          <p:nvPr/>
        </p:nvSpPr>
        <p:spPr>
          <a:xfrm>
            <a:off x="299425" y="1876000"/>
            <a:ext cx="6282900" cy="210810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1800"/>
              <a:buFont typeface="Arial"/>
              <a:buNone/>
            </a:pPr>
            <a:r>
              <a:rPr b="1" cap="none" sz="1800" i="0" lang="zh-CN" strike="noStrike" u="none">
                <a:solidFill>
                  <a:srgbClr val="000000"/>
                </a:solidFill>
                <a:latin typeface="Arial"/>
                <a:ea typeface="Arial"/>
                <a:cs typeface="Arial"/>
                <a:sym typeface="Arial"/>
              </a:rPr>
              <a:t>截取攝像頭拍出的畫面；參考</a:t>
            </a:r>
            <a:endParaRPr b="1" cap="none" sz="1800" i="0" strike="noStrike" u="none">
              <a:solidFill>
                <a:srgbClr val="000000"/>
              </a:solidFill>
              <a:latin typeface="Arial"/>
              <a:ea typeface="Arial"/>
              <a:cs typeface="Arial"/>
              <a:sym typeface="Arial"/>
            </a:endParaRPr>
          </a:p>
          <a:p>
            <a:pPr algn="l" indent="0" lvl="0" marL="0" marR="0" rtl="0">
              <a:lnSpc>
                <a:spcPct val="115000"/>
              </a:lnSpc>
              <a:spcBef>
                <a:spcPts val="0"/>
              </a:spcBef>
              <a:spcAft>
                <a:spcPts val="0"/>
              </a:spcAft>
              <a:buClr>
                <a:srgbClr val="000000"/>
              </a:buClr>
              <a:buSzPts val="1800"/>
              <a:buFont typeface="Arial"/>
              <a:buNone/>
            </a:pPr>
            <a:r>
              <a:rPr b="1" cap="none" sz="1800" i="0" lang="zh-CN" strike="noStrike" u="sng">
                <a:solidFill>
                  <a:schemeClr val="hlink"/>
                </a:solidFill>
                <a:latin typeface="Arial"/>
                <a:ea typeface="Arial"/>
                <a:cs typeface="Arial"/>
                <a:sym typeface="Arial"/>
                <a:hlinkClick r:id="rId3"/>
              </a:rPr>
              <a:t>Saving images from webcam on Google Colab · GitHub</a:t>
            </a:r>
            <a:endParaRPr b="1" cap="none" sz="2700" i="0" strike="noStrike" u="none">
              <a:solidFill>
                <a:srgbClr val="000000"/>
              </a:solidFill>
              <a:latin typeface="Arial"/>
              <a:ea typeface="Arial"/>
              <a:cs typeface="Arial"/>
              <a:sym typeface="Arial"/>
            </a:endParaRPr>
          </a:p>
          <a:p>
            <a:pPr algn="l" indent="0" lvl="0" marL="0" marR="0" rtl="0">
              <a:lnSpc>
                <a:spcPct val="115000"/>
              </a:lnSpc>
              <a:spcBef>
                <a:spcPts val="0"/>
              </a:spcBef>
              <a:spcAft>
                <a:spcPts val="0"/>
              </a:spcAft>
              <a:buClr>
                <a:srgbClr val="000000"/>
              </a:buClr>
              <a:buSzPts val="1900"/>
              <a:buFont typeface="Arial"/>
              <a:buNone/>
            </a:pPr>
            <a:r>
              <a:rPr b="1" cap="none" sz="1900" i="0" lang="zh-CN" strike="noStrike" u="none">
                <a:solidFill>
                  <a:srgbClr val="0000FF"/>
                </a:solidFill>
                <a:latin typeface="Arial"/>
                <a:ea typeface="Arial"/>
                <a:cs typeface="Arial"/>
                <a:sym typeface="Arial"/>
              </a:rPr>
              <a:t>1.用html顯示攝像頭內容</a:t>
            </a:r>
            <a:endParaRPr b="1" cap="none" sz="1900" i="0" strike="noStrike" u="none">
              <a:solidFill>
                <a:srgbClr val="0000FF"/>
              </a:solidFill>
              <a:latin typeface="Arial"/>
              <a:ea typeface="Arial"/>
              <a:cs typeface="Arial"/>
              <a:sym typeface="Arial"/>
            </a:endParaRPr>
          </a:p>
          <a:p>
            <a:pPr algn="l" indent="0" lvl="0" marL="0" marR="0" rtl="0">
              <a:lnSpc>
                <a:spcPct val="115000"/>
              </a:lnSpc>
              <a:spcBef>
                <a:spcPts val="0"/>
              </a:spcBef>
              <a:spcAft>
                <a:spcPts val="0"/>
              </a:spcAft>
              <a:buClr>
                <a:srgbClr val="000000"/>
              </a:buClr>
              <a:buSzPts val="1900"/>
              <a:buFont typeface="Arial"/>
              <a:buNone/>
            </a:pPr>
            <a:r>
              <a:rPr b="1" cap="none" sz="1900" i="0" lang="zh-CN" strike="noStrike" u="none">
                <a:solidFill>
                  <a:srgbClr val="0000FF"/>
                </a:solidFill>
                <a:latin typeface="Arial"/>
                <a:ea typeface="Arial"/>
                <a:cs typeface="Arial"/>
                <a:sym typeface="Arial"/>
              </a:rPr>
              <a:t>2.捕獲幀並返回布爾值和捕獲的圖像</a:t>
            </a:r>
            <a:endParaRPr b="1" cap="none" sz="1900" i="0" strike="noStrike" u="none">
              <a:solidFill>
                <a:srgbClr val="0000FF"/>
              </a:solidFill>
              <a:latin typeface="Arial"/>
              <a:ea typeface="Arial"/>
              <a:cs typeface="Arial"/>
              <a:sym typeface="Arial"/>
            </a:endParaRPr>
          </a:p>
          <a:p>
            <a:pPr algn="l" indent="0" lvl="0" marL="0" marR="0" rtl="0">
              <a:lnSpc>
                <a:spcPct val="115000"/>
              </a:lnSpc>
              <a:spcBef>
                <a:spcPts val="0"/>
              </a:spcBef>
              <a:spcAft>
                <a:spcPts val="0"/>
              </a:spcAft>
              <a:buClr>
                <a:srgbClr val="000000"/>
              </a:buClr>
              <a:buSzPts val="1900"/>
              <a:buFont typeface="Arial"/>
              <a:buNone/>
            </a:pPr>
            <a:r>
              <a:t/>
            </a:r>
            <a:endParaRPr b="1" cap="none" sz="1900" i="0" strike="noStrike" u="none">
              <a:solidFill>
                <a:srgbClr val="0000FF"/>
              </a:solidFill>
              <a:latin typeface="Arial"/>
              <a:ea typeface="Arial"/>
              <a:cs typeface="Arial"/>
              <a:sym typeface="Arial"/>
            </a:endParaRPr>
          </a:p>
          <a:p>
            <a:pPr algn="l" indent="0" lvl="0" marL="0" marR="0" rtl="0">
              <a:lnSpc>
                <a:spcPct val="115000"/>
              </a:lnSpc>
              <a:spcBef>
                <a:spcPts val="0"/>
              </a:spcBef>
              <a:spcAft>
                <a:spcPts val="0"/>
              </a:spcAft>
              <a:buClr>
                <a:srgbClr val="000000"/>
              </a:buClr>
              <a:buSzPts val="1800"/>
              <a:buFont typeface="Arial"/>
              <a:buNone/>
            </a:pPr>
            <a:r>
              <a:t/>
            </a:r>
            <a:endParaRPr b="1" cap="none" sz="1800" i="0" strike="noStrike" u="none">
              <a:solidFill>
                <a:srgbClr val="000000"/>
              </a:solidFill>
              <a:latin typeface="Arial"/>
              <a:ea typeface="Arial"/>
              <a:cs typeface="Arial"/>
              <a:sym typeface="Arial"/>
            </a:endParaRPr>
          </a:p>
        </p:txBody>
      </p:sp>
      <p:pic>
        <p:nvPicPr>
          <p:cNvPr id="2097172" name="Google Shape;203;g10812504148_0_12"/>
          <p:cNvPicPr preferRelativeResize="0">
            <a:picLocks/>
          </p:cNvPicPr>
          <p:nvPr/>
        </p:nvPicPr>
        <p:blipFill rotWithShape="1">
          <a:blip xmlns:r="http://schemas.openxmlformats.org/officeDocument/2006/relationships" r:embed="rId4">
            <a:alphaModFix/>
          </a:blip>
          <a:srcRect l="0" t="0" r="0" b="0"/>
          <a:stretch>
            <a:fillRect/>
          </a:stretch>
        </p:blipFill>
        <p:spPr>
          <a:xfrm>
            <a:off x="108925" y="5260150"/>
            <a:ext cx="7535024" cy="723300"/>
          </a:xfrm>
          <a:prstGeom prst="rect"/>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9" name="Shape 208"/>
        <p:cNvGrpSpPr/>
        <p:nvPr/>
      </p:nvGrpSpPr>
      <p:grpSpPr>
        <a:xfrm>
          <a:off x="0" y="0"/>
          <a:ext cx="0" cy="0"/>
          <a:chOff x="0" y="0"/>
          <a:chExt cx="0" cy="0"/>
        </a:xfrm>
      </p:grpSpPr>
      <p:sp>
        <p:nvSpPr>
          <p:cNvPr id="1048624" name="Google Shape;209;g108150a2564_6_0"/>
          <p:cNvSpPr txBox="1"/>
          <p:nvPr>
            <p:ph type="title"/>
          </p:nvPr>
        </p:nvSpPr>
        <p:spPr>
          <a:xfrm>
            <a:off x="184308" y="545425"/>
            <a:ext cx="11360700" cy="831600"/>
          </a:xfrm>
          <a:prstGeom prst="rect"/>
          <a:noFill/>
          <a:ln>
            <a:noFill/>
          </a:ln>
        </p:spPr>
        <p:txBody>
          <a:bodyPr anchor="t" anchorCtr="0" bIns="121900" lIns="121900" rIns="121900" spcFirstLastPara="1" tIns="121900" wrap="square">
            <a:noAutofit/>
          </a:bodyPr>
          <a:p>
            <a:pPr algn="l" indent="0" lvl="0" marL="0" rtl="0">
              <a:lnSpc>
                <a:spcPct val="95000"/>
              </a:lnSpc>
              <a:spcBef>
                <a:spcPts val="0"/>
              </a:spcBef>
              <a:spcAft>
                <a:spcPts val="0"/>
              </a:spcAft>
              <a:buClr>
                <a:srgbClr val="000000"/>
              </a:buClr>
              <a:buSzPts val="990"/>
              <a:buFont typeface="Arial"/>
              <a:buNone/>
            </a:pPr>
            <a:r>
              <a:rPr b="1" sz="3037" lang="zh-CN">
                <a:latin typeface="Arial"/>
                <a:ea typeface="Arial"/>
                <a:cs typeface="Arial"/>
                <a:sym typeface="Arial"/>
              </a:rPr>
              <a:t>2.</a:t>
            </a:r>
            <a:r>
              <a:rPr b="1" sz="3275" lang="zh-CN">
                <a:latin typeface="Arial"/>
                <a:ea typeface="Arial"/>
                <a:cs typeface="Arial"/>
                <a:sym typeface="Arial"/>
              </a:rPr>
              <a:t>人臉識別</a:t>
            </a:r>
            <a:endParaRPr b="1" sz="3937">
              <a:latin typeface="Arial"/>
              <a:ea typeface="Arial"/>
              <a:cs typeface="Arial"/>
              <a:sym typeface="Arial"/>
            </a:endParaRPr>
          </a:p>
          <a:p>
            <a:pPr algn="l" indent="0" lvl="0" marL="0" rtl="0">
              <a:lnSpc>
                <a:spcPct val="100000"/>
              </a:lnSpc>
              <a:spcBef>
                <a:spcPts val="1600"/>
              </a:spcBef>
              <a:spcAft>
                <a:spcPts val="0"/>
              </a:spcAft>
              <a:buSzPts val="990"/>
              <a:buNone/>
            </a:pPr>
            <a:r>
              <a:t/>
            </a:r>
            <a:endParaRPr sz="3330"/>
          </a:p>
        </p:txBody>
      </p:sp>
      <p:sp>
        <p:nvSpPr>
          <p:cNvPr id="1048625" name="Google Shape;210;g108150a2564_6_0"/>
          <p:cNvSpPr txBox="1"/>
          <p:nvPr/>
        </p:nvSpPr>
        <p:spPr>
          <a:xfrm>
            <a:off x="184300" y="1809750"/>
            <a:ext cx="8279400" cy="3180050"/>
          </a:xfrm>
          <a:prstGeom prst="rect"/>
          <a:noFill/>
          <a:ln>
            <a:noFill/>
          </a:ln>
        </p:spPr>
        <p:txBody>
          <a:bodyPr anchor="t" anchorCtr="0" bIns="91425" lIns="91425" rIns="91425" spcFirstLastPara="1" tIns="91425" wrap="square">
            <a:spAutoFit/>
          </a:bodyPr>
          <a:p>
            <a:pPr algn="l" indent="0" lvl="0" marL="0" marR="0" rtl="0">
              <a:lnSpc>
                <a:spcPct val="95000"/>
              </a:lnSpc>
              <a:spcBef>
                <a:spcPts val="0"/>
              </a:spcBef>
              <a:spcAft>
                <a:spcPts val="0"/>
              </a:spcAft>
              <a:buClr>
                <a:srgbClr val="000000"/>
              </a:buClr>
              <a:buSzPts val="523"/>
              <a:buFont typeface="Arial"/>
              <a:buNone/>
            </a:pPr>
            <a:r>
              <a:rPr b="0" cap="none" sz="2375" i="0" lang="zh-CN" strike="noStrike" u="none">
                <a:solidFill>
                  <a:srgbClr val="000000"/>
                </a:solidFill>
                <a:latin typeface="Arial"/>
                <a:ea typeface="Arial"/>
                <a:cs typeface="Arial"/>
                <a:sym typeface="Arial"/>
              </a:rPr>
              <a:t>1.圖像轉換為灰度圖</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rgbClr val="000000"/>
              </a:buClr>
              <a:buSzPts val="2375"/>
              <a:buFont typeface="Arial"/>
              <a:buNone/>
            </a:pPr>
            <a:r>
              <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rgbClr val="000000"/>
              </a:buClr>
              <a:buSzPts val="523"/>
              <a:buFont typeface="Arial"/>
              <a:buNone/>
            </a:pPr>
            <a:r>
              <a:rPr b="0" cap="none" sz="2375" i="0" lang="zh-CN" strike="noStrike" u="none">
                <a:solidFill>
                  <a:srgbClr val="000000"/>
                </a:solidFill>
                <a:latin typeface="Arial"/>
                <a:ea typeface="Arial"/>
                <a:cs typeface="Arial"/>
                <a:sym typeface="Arial"/>
              </a:rPr>
              <a:t>2.加載使用人臉識別器</a:t>
            </a:r>
            <a:r>
              <a:rPr b="0" cap="none" sz="2375" i="0" lang="zh-CN" strike="noStrike" u="none">
                <a:solidFill>
                  <a:srgbClr val="FF0000"/>
                </a:solidFill>
                <a:latin typeface="Arial"/>
                <a:ea typeface="Arial"/>
                <a:cs typeface="Arial"/>
                <a:sym typeface="Arial"/>
              </a:rPr>
              <a:t>（</a:t>
            </a:r>
            <a:r>
              <a:rPr b="1" cap="none" sz="2200" i="0" lang="zh-CN" strike="noStrike" u="none">
                <a:solidFill>
                  <a:srgbClr val="FF0000"/>
                </a:solidFill>
                <a:latin typeface="Arial"/>
                <a:ea typeface="Arial"/>
                <a:cs typeface="Arial"/>
                <a:sym typeface="Arial"/>
              </a:rPr>
              <a:t>Haar級聯檢測器）</a:t>
            </a:r>
            <a:endParaRPr b="0" cap="none" sz="1375" i="0" strike="noStrike" u="none">
              <a:solidFill>
                <a:srgbClr val="FF0000"/>
              </a:solidFill>
              <a:latin typeface="Arial"/>
              <a:ea typeface="Arial"/>
              <a:cs typeface="Arial"/>
              <a:sym typeface="Arial"/>
            </a:endParaRPr>
          </a:p>
          <a:p>
            <a:pPr algn="l" indent="0" lvl="0" marL="0" marR="0" rtl="0">
              <a:lnSpc>
                <a:spcPct val="95000"/>
              </a:lnSpc>
              <a:spcBef>
                <a:spcPts val="1600"/>
              </a:spcBef>
              <a:spcAft>
                <a:spcPts val="0"/>
              </a:spcAft>
              <a:buClr>
                <a:srgbClr val="000000"/>
              </a:buClr>
              <a:buSzPts val="2375"/>
              <a:buFont typeface="Arial"/>
              <a:buNone/>
            </a:pPr>
            <a:r>
              <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0"/>
              </a:spcAft>
              <a:buClr>
                <a:srgbClr val="000000"/>
              </a:buClr>
              <a:buSzPts val="2375"/>
              <a:buFont typeface="Arial"/>
              <a:buNone/>
            </a:pPr>
            <a:r>
              <a:t/>
            </a:r>
            <a:endParaRPr b="0" cap="none" sz="2375" i="0" strike="noStrike" u="none">
              <a:solidFill>
                <a:srgbClr val="000000"/>
              </a:solidFill>
              <a:latin typeface="Arial"/>
              <a:ea typeface="Arial"/>
              <a:cs typeface="Arial"/>
              <a:sym typeface="Arial"/>
            </a:endParaRPr>
          </a:p>
          <a:p>
            <a:pPr algn="l" indent="0" lvl="0" marL="0" marR="0" rtl="0">
              <a:lnSpc>
                <a:spcPct val="95000"/>
              </a:lnSpc>
              <a:spcBef>
                <a:spcPts val="1600"/>
              </a:spcBef>
              <a:spcAft>
                <a:spcPts val="1600"/>
              </a:spcAft>
              <a:buClr>
                <a:srgbClr val="000000"/>
              </a:buClr>
              <a:buSzPts val="523"/>
              <a:buFont typeface="Arial"/>
              <a:buNone/>
            </a:pPr>
            <a:r>
              <a:rPr b="0" cap="none" sz="2375" i="0" lang="zh-CN" strike="noStrike" u="none">
                <a:solidFill>
                  <a:srgbClr val="000000"/>
                </a:solidFill>
                <a:latin typeface="Arial"/>
                <a:ea typeface="Arial"/>
                <a:cs typeface="Arial"/>
                <a:sym typeface="Arial"/>
              </a:rPr>
              <a:t>3.檢測圖像中的所有面孔</a:t>
            </a:r>
            <a:endParaRPr b="0" cap="none" sz="1400" i="0" strike="noStrike" u="none">
              <a:solidFill>
                <a:srgbClr val="000000"/>
              </a:solidFill>
              <a:latin typeface="Roboto"/>
              <a:ea typeface="Roboto"/>
              <a:cs typeface="Roboto"/>
              <a:sym typeface="Roboto"/>
            </a:endParaRPr>
          </a:p>
        </p:txBody>
      </p:sp>
      <p:pic>
        <p:nvPicPr>
          <p:cNvPr id="2097159" name="Google Shape;211;g108150a2564_6_0"/>
          <p:cNvPicPr preferRelativeResize="0">
            <a:picLocks/>
          </p:cNvPicPr>
          <p:nvPr/>
        </p:nvPicPr>
        <p:blipFill rotWithShape="1">
          <a:blip xmlns:r="http://schemas.openxmlformats.org/officeDocument/2006/relationships" r:embed="rId1">
            <a:alphaModFix/>
          </a:blip>
          <a:srcRect l="0" t="0" r="0" b="0"/>
          <a:stretch>
            <a:fillRect/>
          </a:stretch>
        </p:blipFill>
        <p:spPr>
          <a:xfrm>
            <a:off x="196850" y="3587750"/>
            <a:ext cx="11887200" cy="696321"/>
          </a:xfrm>
          <a:prstGeom prst="rect"/>
          <a:noFill/>
          <a:ln>
            <a:noFill/>
          </a:ln>
        </p:spPr>
      </p:pic>
      <p:pic>
        <p:nvPicPr>
          <p:cNvPr id="2097160" name="Google Shape;212;g108150a2564_6_0"/>
          <p:cNvPicPr preferRelativeResize="0">
            <a:picLocks/>
          </p:cNvPicPr>
          <p:nvPr/>
        </p:nvPicPr>
        <p:blipFill rotWithShape="1">
          <a:blip xmlns:r="http://schemas.openxmlformats.org/officeDocument/2006/relationships" r:embed="rId2">
            <a:alphaModFix/>
          </a:blip>
          <a:srcRect l="0" t="0" r="0" b="0"/>
          <a:stretch>
            <a:fillRect/>
          </a:stretch>
        </p:blipFill>
        <p:spPr>
          <a:xfrm>
            <a:off x="184300" y="2308100"/>
            <a:ext cx="6154969" cy="696325"/>
          </a:xfrm>
          <a:prstGeom prst="rect"/>
          <a:noFill/>
          <a:ln>
            <a:noFill/>
          </a:ln>
        </p:spPr>
      </p:pic>
      <p:pic>
        <p:nvPicPr>
          <p:cNvPr id="2097161" name="Google Shape;213;g108150a2564_6_0"/>
          <p:cNvPicPr preferRelativeResize="0">
            <a:picLocks/>
          </p:cNvPicPr>
          <p:nvPr/>
        </p:nvPicPr>
        <p:blipFill rotWithShape="1">
          <a:blip xmlns:r="http://schemas.openxmlformats.org/officeDocument/2006/relationships" r:embed="rId3">
            <a:alphaModFix/>
          </a:blip>
          <a:srcRect l="0" t="0" r="0" b="0"/>
          <a:stretch>
            <a:fillRect/>
          </a:stretch>
        </p:blipFill>
        <p:spPr>
          <a:xfrm>
            <a:off x="196850" y="5284000"/>
            <a:ext cx="8370615" cy="768450"/>
          </a:xfrm>
          <a:prstGeom prst="rect"/>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59" name="Shape 218"/>
        <p:cNvGrpSpPr/>
        <p:nvPr/>
      </p:nvGrpSpPr>
      <p:grpSpPr>
        <a:xfrm>
          <a:off x="0" y="0"/>
          <a:ext cx="0" cy="0"/>
          <a:chOff x="0" y="0"/>
          <a:chExt cx="0" cy="0"/>
        </a:xfrm>
      </p:grpSpPr>
      <p:grpSp>
        <p:nvGrpSpPr>
          <p:cNvPr id="60" name="Google Shape;219;g10814042f2c_0_15"/>
          <p:cNvGrpSpPr/>
          <p:nvPr/>
        </p:nvGrpSpPr>
        <p:grpSpPr>
          <a:xfrm>
            <a:off x="-1529080" y="-1520825"/>
            <a:ext cx="4392295" cy="4263390"/>
            <a:chOff x="-986" y="-1744"/>
            <a:chExt cx="6917" cy="6714"/>
          </a:xfrm>
        </p:grpSpPr>
        <p:cxnSp>
          <p:nvCxnSpPr>
            <p:cNvPr id="3145739" name="Google Shape;220;g10814042f2c_0_15"/>
            <p:cNvCxnSpPr>
              <a:cxnSpLocks/>
            </p:cNvCxnSpPr>
            <p:nvPr/>
          </p:nvCxnSpPr>
          <p:spPr>
            <a:xfrm flipH="1">
              <a:off x="-986" y="1970"/>
              <a:ext cx="3900" cy="3000"/>
            </a:xfrm>
            <a:prstGeom prst="straightConnector1"/>
            <a:noFill/>
            <a:ln w="9525" cap="flat" cmpd="sng">
              <a:solidFill>
                <a:srgbClr val="0C0C0C"/>
              </a:solidFill>
              <a:prstDash val="solid"/>
              <a:miter lim="800000"/>
              <a:headEnd type="none" w="sm" len="sm"/>
              <a:tailEnd type="none" w="sm" len="sm"/>
            </a:ln>
          </p:spPr>
        </p:cxnSp>
        <p:cxnSp>
          <p:nvCxnSpPr>
            <p:cNvPr id="3145740" name="Google Shape;221;g10814042f2c_0_15"/>
            <p:cNvCxnSpPr>
              <a:cxnSpLocks/>
            </p:cNvCxnSpPr>
            <p:nvPr/>
          </p:nvCxnSpPr>
          <p:spPr>
            <a:xfrm flipH="1">
              <a:off x="2031" y="-1744"/>
              <a:ext cx="3900" cy="3000"/>
            </a:xfrm>
            <a:prstGeom prst="straightConnector1"/>
            <a:noFill/>
            <a:ln w="9525" cap="flat" cmpd="sng">
              <a:solidFill>
                <a:srgbClr val="0C0C0C"/>
              </a:solidFill>
              <a:prstDash val="solid"/>
              <a:miter lim="800000"/>
              <a:headEnd type="none" w="sm" len="sm"/>
              <a:tailEnd type="none" w="sm" len="sm"/>
            </a:ln>
          </p:spPr>
        </p:cxnSp>
      </p:grpSp>
      <p:grpSp>
        <p:nvGrpSpPr>
          <p:cNvPr id="61" name="Google Shape;222;g10814042f2c_0_15"/>
          <p:cNvGrpSpPr/>
          <p:nvPr/>
        </p:nvGrpSpPr>
        <p:grpSpPr>
          <a:xfrm>
            <a:off x="9534525" y="4159250"/>
            <a:ext cx="4392296" cy="4263390"/>
            <a:chOff x="14443" y="5642"/>
            <a:chExt cx="6917" cy="6714"/>
          </a:xfrm>
        </p:grpSpPr>
        <p:cxnSp>
          <p:nvCxnSpPr>
            <p:cNvPr id="3145741" name="Google Shape;223;g10814042f2c_0_15"/>
            <p:cNvCxnSpPr>
              <a:cxnSpLocks/>
            </p:cNvCxnSpPr>
            <p:nvPr/>
          </p:nvCxnSpPr>
          <p:spPr>
            <a:xfrm flipH="1">
              <a:off x="14443" y="9356"/>
              <a:ext cx="3900" cy="3000"/>
            </a:xfrm>
            <a:prstGeom prst="straightConnector1"/>
            <a:noFill/>
            <a:ln w="9525" cap="flat" cmpd="sng">
              <a:solidFill>
                <a:srgbClr val="0C0C0C"/>
              </a:solidFill>
              <a:prstDash val="solid"/>
              <a:miter lim="800000"/>
              <a:headEnd type="none" w="sm" len="sm"/>
              <a:tailEnd type="none" w="sm" len="sm"/>
            </a:ln>
          </p:spPr>
        </p:cxnSp>
        <p:cxnSp>
          <p:nvCxnSpPr>
            <p:cNvPr id="3145742" name="Google Shape;224;g10814042f2c_0_15"/>
            <p:cNvCxnSpPr>
              <a:cxnSpLocks/>
            </p:cNvCxnSpPr>
            <p:nvPr/>
          </p:nvCxnSpPr>
          <p:spPr>
            <a:xfrm flipH="1">
              <a:off x="17460" y="5642"/>
              <a:ext cx="3900" cy="3000"/>
            </a:xfrm>
            <a:prstGeom prst="straightConnector1"/>
            <a:noFill/>
            <a:ln w="9525" cap="flat" cmpd="sng">
              <a:solidFill>
                <a:srgbClr val="0C0C0C"/>
              </a:solidFill>
              <a:prstDash val="solid"/>
              <a:miter lim="800000"/>
              <a:headEnd type="none" w="sm" len="sm"/>
              <a:tailEnd type="none" w="sm" len="sm"/>
            </a:ln>
          </p:spPr>
        </p:cxnSp>
      </p:grpSp>
      <p:sp>
        <p:nvSpPr>
          <p:cNvPr id="1048611" name="Google Shape;225;g10814042f2c_0_15"/>
          <p:cNvSpPr txBox="1"/>
          <p:nvPr/>
        </p:nvSpPr>
        <p:spPr>
          <a:xfrm>
            <a:off x="1029335" y="254000"/>
            <a:ext cx="5919600" cy="5850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3200"/>
              <a:buFont typeface="Arial"/>
              <a:buNone/>
            </a:pPr>
            <a:r>
              <a:rPr b="1" cap="none" sz="3200" i="0" lang="zh-CN" strike="noStrike" u="none">
                <a:solidFill>
                  <a:srgbClr val="0C0C0C"/>
                </a:solidFill>
                <a:latin typeface="Arial"/>
                <a:ea typeface="Arial"/>
                <a:cs typeface="Arial"/>
                <a:sym typeface="Arial"/>
              </a:rPr>
              <a:t>Haar級聯檢測器</a:t>
            </a:r>
            <a:endParaRPr b="1" cap="none" sz="3200" i="0" strike="noStrike" u="none">
              <a:solidFill>
                <a:srgbClr val="0C0C0C"/>
              </a:solidFill>
              <a:latin typeface="Arial"/>
              <a:ea typeface="Arial"/>
              <a:cs typeface="Arial"/>
              <a:sym typeface="Arial"/>
            </a:endParaRPr>
          </a:p>
        </p:txBody>
      </p:sp>
      <p:cxnSp>
        <p:nvCxnSpPr>
          <p:cNvPr id="3145743" name="Google Shape;226;g10814042f2c_0_15"/>
          <p:cNvCxnSpPr>
            <a:cxnSpLocks/>
          </p:cNvCxnSpPr>
          <p:nvPr/>
        </p:nvCxnSpPr>
        <p:spPr>
          <a:xfrm>
            <a:off x="1029335" y="697865"/>
            <a:ext cx="10401900" cy="0"/>
          </a:xfrm>
          <a:prstGeom prst="straightConnector1"/>
          <a:noFill/>
          <a:ln w="9525" cap="flat" cmpd="sng">
            <a:solidFill>
              <a:srgbClr val="262626"/>
            </a:solidFill>
            <a:prstDash val="solid"/>
            <a:miter lim="800000"/>
            <a:headEnd type="none" w="sm" len="sm"/>
            <a:tailEnd type="none" w="sm" len="sm"/>
          </a:ln>
        </p:spPr>
      </p:cxnSp>
      <p:sp>
        <p:nvSpPr>
          <p:cNvPr id="1048612" name="Google Shape;227;g10814042f2c_0_15"/>
          <p:cNvSpPr txBox="1"/>
          <p:nvPr/>
        </p:nvSpPr>
        <p:spPr>
          <a:xfrm>
            <a:off x="6990715" y="951865"/>
            <a:ext cx="4135800" cy="4282400"/>
          </a:xfrm>
          <a:prstGeom prst="rect"/>
          <a:noFill/>
          <a:ln>
            <a:noFill/>
          </a:ln>
        </p:spPr>
        <p:txBody>
          <a:bodyPr anchor="t" anchorCtr="0" bIns="45700" lIns="91425" rIns="91425" spcFirstLastPara="1" tIns="45700" wrap="square">
            <a:spAutoFit/>
          </a:bodyPr>
          <a:p>
            <a:pPr algn="l" indent="0" lvl="0" marL="0" marR="0" rtl="0">
              <a:lnSpc>
                <a:spcPct val="140000"/>
              </a:lnSpc>
              <a:spcBef>
                <a:spcPts val="0"/>
              </a:spcBef>
              <a:spcAft>
                <a:spcPts val="0"/>
              </a:spcAft>
              <a:buClr>
                <a:srgbClr val="000000"/>
              </a:buClr>
              <a:buSzPts val="1400"/>
              <a:buFont typeface="Arial"/>
              <a:buNone/>
            </a:pPr>
            <a:r>
              <a:rPr b="1" cap="none" sz="1400" i="0" lang="zh-CN" strike="noStrike" u="none">
                <a:solidFill>
                  <a:schemeClr val="dk1"/>
                </a:solidFill>
                <a:latin typeface="Arial"/>
                <a:ea typeface="Arial"/>
                <a:cs typeface="Arial"/>
                <a:sym typeface="Arial"/>
              </a:rPr>
              <a:t>在電腦視覺發展的洪流中，人臉識別作為必須攻克的高峰，大神們都是各顯神通。</a:t>
            </a:r>
            <a:endParaRPr b="1" cap="none" sz="14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1400"/>
              <a:buFont typeface="Arial"/>
              <a:buNone/>
            </a:pPr>
            <a:r>
              <a:rPr b="1" cap="none" sz="1400" i="0" lang="zh-CN" strike="noStrike" u="none">
                <a:solidFill>
                  <a:schemeClr val="dk1"/>
                </a:solidFill>
                <a:latin typeface="Arial"/>
                <a:ea typeface="Arial"/>
                <a:cs typeface="Arial"/>
                <a:sym typeface="Arial"/>
              </a:rPr>
              <a:t>其中就包括Lienhart等提出的Haar特徵檢測。</a:t>
            </a:r>
            <a:endParaRPr b="1" cap="none" sz="14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1400"/>
              <a:buFont typeface="Arial"/>
              <a:buNone/>
            </a:pPr>
            <a:r>
              <a:rPr b="1" cap="none" sz="1400" i="0" lang="zh-CN" strike="noStrike" u="none">
                <a:solidFill>
                  <a:schemeClr val="dk1"/>
                </a:solidFill>
                <a:latin typeface="Arial"/>
                <a:ea typeface="Arial"/>
                <a:cs typeface="Arial"/>
                <a:sym typeface="Arial"/>
              </a:rPr>
              <a:t>到了2001年，Viola和Jones兩位大牛發表了經典的《Rapid Object Detectionusing a Boosted Cascade of Simple Features》和《Robust Real-Time Face Detection》，在AdaBoost演算法的基礎上，使用Haar-like小波特徵和積分圖方法進行人臉檢測。他倆不是最早使用提出小波特徵的，但是他們設計了針對人臉檢測更有效的特徵，並對AdaBoost訓練出的強分類器進行級聯。這可以說是人臉檢測史上里程碑式的一筆了，也因此當時提出的這個演算法被稱為Viola-Jones檢測器。</a:t>
            </a:r>
            <a:endParaRPr b="1" cap="none" sz="14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1400"/>
              <a:buFont typeface="Arial"/>
              <a:buNone/>
            </a:pPr>
            <a:r>
              <a:rPr b="1" cap="none" sz="1400" i="0" lang="zh-CN" strike="noStrike" u="none">
                <a:solidFill>
                  <a:schemeClr val="dk1"/>
                </a:solidFill>
                <a:latin typeface="Arial"/>
                <a:ea typeface="Arial"/>
                <a:cs typeface="Arial"/>
                <a:sym typeface="Arial"/>
              </a:rPr>
              <a:t>又過了一段時間，RainerLienhart和Jochen Maydt兩位大牛將這個檢測器進行了擴展，最終形成了OpenCV現在的Haar分類器</a:t>
            </a:r>
            <a:endParaRPr b="1" cap="none" sz="1400" i="0" strike="noStrike" u="none">
              <a:solidFill>
                <a:schemeClr val="dk1"/>
              </a:solidFill>
              <a:latin typeface="Arial"/>
              <a:ea typeface="Arial"/>
              <a:cs typeface="Arial"/>
              <a:sym typeface="Arial"/>
            </a:endParaRPr>
          </a:p>
        </p:txBody>
      </p:sp>
      <p:pic>
        <p:nvPicPr>
          <p:cNvPr id="2097157" name="Google Shape;228;g10814042f2c_0_15"/>
          <p:cNvPicPr preferRelativeResize="0">
            <a:picLocks/>
          </p:cNvPicPr>
          <p:nvPr/>
        </p:nvPicPr>
        <p:blipFill rotWithShape="1">
          <a:blip xmlns:r="http://schemas.openxmlformats.org/officeDocument/2006/relationships" r:embed="rId1">
            <a:alphaModFix/>
          </a:blip>
          <a:srcRect l="0" t="0" r="0" b="0"/>
          <a:stretch>
            <a:fillRect/>
          </a:stretch>
        </p:blipFill>
        <p:spPr>
          <a:xfrm>
            <a:off x="1979295" y="1661795"/>
            <a:ext cx="4797300" cy="3534300"/>
          </a:xfrm>
          <a:prstGeom prst="rect"/>
          <a:noFill/>
          <a:ln>
            <a:noFill/>
          </a:ln>
        </p:spPr>
      </p:pic>
      <p:pic>
        <p:nvPicPr>
          <p:cNvPr id="2097158" name="Google Shape;229;g10814042f2c_0_15" descr="截屏2021-10-26 上午11.14.18"/>
          <p:cNvPicPr preferRelativeResize="0">
            <a:picLocks/>
          </p:cNvPicPr>
          <p:nvPr/>
        </p:nvPicPr>
        <p:blipFill rotWithShape="1">
          <a:blip xmlns:r="http://schemas.openxmlformats.org/officeDocument/2006/relationships" r:embed="rId2">
            <a:alphaModFix/>
          </a:blip>
          <a:srcRect l="0" t="0" r="0" b="0"/>
          <a:stretch>
            <a:fillRect/>
          </a:stretch>
        </p:blipFill>
        <p:spPr>
          <a:xfrm>
            <a:off x="751840" y="1558290"/>
            <a:ext cx="5869940" cy="3637914"/>
          </a:xfrm>
          <a:prstGeom prst="rect"/>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51" name="Shape 234"/>
        <p:cNvGrpSpPr/>
        <p:nvPr/>
      </p:nvGrpSpPr>
      <p:grpSpPr>
        <a:xfrm>
          <a:off x="0" y="0"/>
          <a:ext cx="0" cy="0"/>
          <a:chOff x="0" y="0"/>
          <a:chExt cx="0" cy="0"/>
        </a:xfrm>
      </p:grpSpPr>
      <p:grpSp>
        <p:nvGrpSpPr>
          <p:cNvPr id="52" name="Google Shape;235;g10814042f2c_0_0"/>
          <p:cNvGrpSpPr/>
          <p:nvPr/>
        </p:nvGrpSpPr>
        <p:grpSpPr>
          <a:xfrm>
            <a:off x="-1529080" y="-1520825"/>
            <a:ext cx="4392295" cy="4263390"/>
            <a:chOff x="-986" y="-1744"/>
            <a:chExt cx="6917" cy="6714"/>
          </a:xfrm>
        </p:grpSpPr>
        <p:cxnSp>
          <p:nvCxnSpPr>
            <p:cNvPr id="3145733" name="Google Shape;236;g10814042f2c_0_0"/>
            <p:cNvCxnSpPr>
              <a:cxnSpLocks/>
            </p:cNvCxnSpPr>
            <p:nvPr/>
          </p:nvCxnSpPr>
          <p:spPr>
            <a:xfrm flipH="1">
              <a:off x="-986" y="1970"/>
              <a:ext cx="3900" cy="3000"/>
            </a:xfrm>
            <a:prstGeom prst="straightConnector1"/>
            <a:noFill/>
            <a:ln w="9525" cap="flat" cmpd="sng">
              <a:solidFill>
                <a:srgbClr val="0C0C0C"/>
              </a:solidFill>
              <a:prstDash val="solid"/>
              <a:miter lim="800000"/>
              <a:headEnd type="none" w="sm" len="sm"/>
              <a:tailEnd type="none" w="sm" len="sm"/>
            </a:ln>
          </p:spPr>
        </p:cxnSp>
        <p:cxnSp>
          <p:nvCxnSpPr>
            <p:cNvPr id="3145734" name="Google Shape;237;g10814042f2c_0_0"/>
            <p:cNvCxnSpPr>
              <a:cxnSpLocks/>
            </p:cNvCxnSpPr>
            <p:nvPr/>
          </p:nvCxnSpPr>
          <p:spPr>
            <a:xfrm flipH="1">
              <a:off x="2031" y="-1744"/>
              <a:ext cx="3900" cy="3000"/>
            </a:xfrm>
            <a:prstGeom prst="straightConnector1"/>
            <a:noFill/>
            <a:ln w="9525" cap="flat" cmpd="sng">
              <a:solidFill>
                <a:srgbClr val="0C0C0C"/>
              </a:solidFill>
              <a:prstDash val="solid"/>
              <a:miter lim="800000"/>
              <a:headEnd type="none" w="sm" len="sm"/>
              <a:tailEnd type="none" w="sm" len="sm"/>
            </a:ln>
          </p:spPr>
        </p:cxnSp>
      </p:grpSp>
      <p:grpSp>
        <p:nvGrpSpPr>
          <p:cNvPr id="53" name="Google Shape;238;g10814042f2c_0_0"/>
          <p:cNvGrpSpPr/>
          <p:nvPr/>
        </p:nvGrpSpPr>
        <p:grpSpPr>
          <a:xfrm>
            <a:off x="9534525" y="4159250"/>
            <a:ext cx="4392296" cy="4263390"/>
            <a:chOff x="14443" y="5642"/>
            <a:chExt cx="6917" cy="6714"/>
          </a:xfrm>
        </p:grpSpPr>
        <p:cxnSp>
          <p:nvCxnSpPr>
            <p:cNvPr id="3145735" name="Google Shape;239;g10814042f2c_0_0"/>
            <p:cNvCxnSpPr>
              <a:cxnSpLocks/>
            </p:cNvCxnSpPr>
            <p:nvPr/>
          </p:nvCxnSpPr>
          <p:spPr>
            <a:xfrm flipH="1">
              <a:off x="14443" y="9356"/>
              <a:ext cx="3900" cy="3000"/>
            </a:xfrm>
            <a:prstGeom prst="straightConnector1"/>
            <a:noFill/>
            <a:ln w="9525" cap="flat" cmpd="sng">
              <a:solidFill>
                <a:srgbClr val="0C0C0C"/>
              </a:solidFill>
              <a:prstDash val="solid"/>
              <a:miter lim="800000"/>
              <a:headEnd type="none" w="sm" len="sm"/>
              <a:tailEnd type="none" w="sm" len="sm"/>
            </a:ln>
          </p:spPr>
        </p:cxnSp>
        <p:cxnSp>
          <p:nvCxnSpPr>
            <p:cNvPr id="3145736" name="Google Shape;240;g10814042f2c_0_0"/>
            <p:cNvCxnSpPr>
              <a:cxnSpLocks/>
            </p:cNvCxnSpPr>
            <p:nvPr/>
          </p:nvCxnSpPr>
          <p:spPr>
            <a:xfrm flipH="1">
              <a:off x="17460" y="5642"/>
              <a:ext cx="3900" cy="3000"/>
            </a:xfrm>
            <a:prstGeom prst="straightConnector1"/>
            <a:noFill/>
            <a:ln w="9525" cap="flat" cmpd="sng">
              <a:solidFill>
                <a:srgbClr val="0C0C0C"/>
              </a:solidFill>
              <a:prstDash val="solid"/>
              <a:miter lim="800000"/>
              <a:headEnd type="none" w="sm" len="sm"/>
              <a:tailEnd type="none" w="sm" len="sm"/>
            </a:ln>
          </p:spPr>
        </p:cxnSp>
      </p:grpSp>
      <p:sp>
        <p:nvSpPr>
          <p:cNvPr id="1048601" name="Google Shape;241;g10814042f2c_0_0"/>
          <p:cNvSpPr txBox="1"/>
          <p:nvPr/>
        </p:nvSpPr>
        <p:spPr>
          <a:xfrm>
            <a:off x="1029335" y="254000"/>
            <a:ext cx="5919600" cy="5850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3200"/>
              <a:buFont typeface="Arial"/>
              <a:buNone/>
            </a:pPr>
            <a:r>
              <a:rPr b="1" cap="none" sz="3200" i="0" lang="zh-CN" strike="noStrike" u="none">
                <a:solidFill>
                  <a:srgbClr val="0C0C0C"/>
                </a:solidFill>
                <a:latin typeface="Arial"/>
                <a:ea typeface="Arial"/>
                <a:cs typeface="Arial"/>
                <a:sym typeface="Arial"/>
              </a:rPr>
              <a:t>Haar級聯檢測器</a:t>
            </a:r>
            <a:endParaRPr b="1" cap="none" sz="3200" i="0" strike="noStrike" u="none">
              <a:solidFill>
                <a:srgbClr val="0C0C0C"/>
              </a:solidFill>
              <a:latin typeface="Arial"/>
              <a:ea typeface="Arial"/>
              <a:cs typeface="Arial"/>
              <a:sym typeface="Arial"/>
            </a:endParaRPr>
          </a:p>
        </p:txBody>
      </p:sp>
      <p:cxnSp>
        <p:nvCxnSpPr>
          <p:cNvPr id="3145737" name="Google Shape;242;g10814042f2c_0_0"/>
          <p:cNvCxnSpPr>
            <a:cxnSpLocks/>
          </p:cNvCxnSpPr>
          <p:nvPr/>
        </p:nvCxnSpPr>
        <p:spPr>
          <a:xfrm>
            <a:off x="1029335" y="697865"/>
            <a:ext cx="10401900" cy="0"/>
          </a:xfrm>
          <a:prstGeom prst="straightConnector1"/>
          <a:noFill/>
          <a:ln w="9525" cap="flat" cmpd="sng">
            <a:solidFill>
              <a:srgbClr val="262626"/>
            </a:solidFill>
            <a:prstDash val="solid"/>
            <a:miter lim="800000"/>
            <a:headEnd type="none" w="sm" len="sm"/>
            <a:tailEnd type="none" w="sm" len="sm"/>
          </a:ln>
        </p:spPr>
      </p:cxnSp>
      <p:sp>
        <p:nvSpPr>
          <p:cNvPr id="1048602" name="Google Shape;243;g10814042f2c_0_0"/>
          <p:cNvSpPr txBox="1"/>
          <p:nvPr/>
        </p:nvSpPr>
        <p:spPr>
          <a:xfrm>
            <a:off x="6948915" y="858440"/>
            <a:ext cx="4135800" cy="5272999"/>
          </a:xfrm>
          <a:prstGeom prst="rect"/>
          <a:noFill/>
          <a:ln>
            <a:noFill/>
          </a:ln>
        </p:spPr>
        <p:txBody>
          <a:bodyPr anchor="t" anchorCtr="0" bIns="45700" lIns="91425" rIns="91425" spcFirstLastPara="1" tIns="45700" wrap="square">
            <a:spAutoFit/>
          </a:bodyPr>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Haar分類器= Haar特徵+積分圖方法+ AdaBoost +級聯</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實現步驟：</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使用Haar特徵做檢測；</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使用積分圖（Integral Image）對Haar特徵求值進行加速；</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使用AdaBoost演算法訓練區分人臉和非人臉的強分類器；</a:t>
            </a:r>
            <a:endParaRPr b="1" cap="none" sz="2000" i="0" strike="noStrike" u="none">
              <a:solidFill>
                <a:schemeClr val="dk1"/>
              </a:solidFill>
              <a:latin typeface="Arial"/>
              <a:ea typeface="Arial"/>
              <a:cs typeface="Arial"/>
              <a:sym typeface="Arial"/>
            </a:endParaRPr>
          </a:p>
          <a:p>
            <a:pPr algn="l" indent="0" lvl="0" marL="0" marR="0" rtl="0">
              <a:lnSpc>
                <a:spcPct val="140000"/>
              </a:lnSpc>
              <a:spcBef>
                <a:spcPts val="0"/>
              </a:spcBef>
              <a:spcAft>
                <a:spcPts val="0"/>
              </a:spcAft>
              <a:buClr>
                <a:srgbClr val="000000"/>
              </a:buClr>
              <a:buSzPts val="2000"/>
              <a:buFont typeface="Arial"/>
              <a:buNone/>
            </a:pPr>
            <a:r>
              <a:rPr b="1" cap="none" sz="2000" i="0" lang="zh-CN" strike="noStrike" u="none">
                <a:solidFill>
                  <a:schemeClr val="dk1"/>
                </a:solidFill>
                <a:latin typeface="Arial"/>
                <a:ea typeface="Arial"/>
                <a:cs typeface="Arial"/>
                <a:sym typeface="Arial"/>
              </a:rPr>
              <a:t>使用篩選式級聯把強分類器級聯到一起，提高準確率；</a:t>
            </a:r>
            <a:endParaRPr b="1" cap="none" sz="2000" i="0" strike="noStrike" u="none">
              <a:solidFill>
                <a:schemeClr val="dk1"/>
              </a:solidFill>
              <a:latin typeface="Arial"/>
              <a:ea typeface="Arial"/>
              <a:cs typeface="Arial"/>
              <a:sym typeface="Arial"/>
            </a:endParaRPr>
          </a:p>
        </p:txBody>
      </p:sp>
      <p:pic>
        <p:nvPicPr>
          <p:cNvPr id="2097155" name="Google Shape;244;g10814042f2c_0_0" descr="截屏2021-10-26 上午11.17.36"/>
          <p:cNvPicPr preferRelativeResize="0">
            <a:picLocks/>
          </p:cNvPicPr>
          <p:nvPr/>
        </p:nvPicPr>
        <p:blipFill rotWithShape="1">
          <a:blip xmlns:r="http://schemas.openxmlformats.org/officeDocument/2006/relationships" r:embed="rId1">
            <a:alphaModFix/>
          </a:blip>
          <a:srcRect l="0" t="0" r="0" b="0"/>
          <a:stretch>
            <a:fillRect/>
          </a:stretch>
        </p:blipFill>
        <p:spPr>
          <a:xfrm>
            <a:off x="530860" y="1638935"/>
            <a:ext cx="6091554" cy="2674620"/>
          </a:xfrm>
          <a:prstGeom prst="rect"/>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40" name="Shape 249"/>
        <p:cNvGrpSpPr/>
        <p:nvPr/>
      </p:nvGrpSpPr>
      <p:grpSpPr>
        <a:xfrm>
          <a:off x="0" y="0"/>
          <a:ext cx="0" cy="0"/>
          <a:chOff x="0" y="0"/>
          <a:chExt cx="0" cy="0"/>
        </a:xfrm>
      </p:grpSpPr>
      <p:cxnSp>
        <p:nvCxnSpPr>
          <p:cNvPr id="3145728" name="Google Shape;250;p8"/>
          <p:cNvCxnSpPr>
            <a:cxnSpLocks/>
          </p:cNvCxnSpPr>
          <p:nvPr/>
        </p:nvCxnSpPr>
        <p:spPr>
          <a:xfrm flipH="1">
            <a:off x="-581660" y="125095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29" name="Google Shape;251;p8"/>
          <p:cNvCxnSpPr>
            <a:cxnSpLocks/>
          </p:cNvCxnSpPr>
          <p:nvPr/>
        </p:nvCxnSpPr>
        <p:spPr>
          <a:xfrm flipH="1">
            <a:off x="1334135" y="-110744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30" name="Google Shape;252;p8"/>
          <p:cNvCxnSpPr>
            <a:cxnSpLocks/>
          </p:cNvCxnSpPr>
          <p:nvPr/>
        </p:nvCxnSpPr>
        <p:spPr>
          <a:xfrm flipH="1">
            <a:off x="9215755" y="594106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31" name="Google Shape;253;p8"/>
          <p:cNvCxnSpPr>
            <a:cxnSpLocks/>
          </p:cNvCxnSpPr>
          <p:nvPr/>
        </p:nvCxnSpPr>
        <p:spPr>
          <a:xfrm flipH="1">
            <a:off x="11131550" y="3582670"/>
            <a:ext cx="2432050" cy="1964690"/>
          </a:xfrm>
          <a:prstGeom prst="straightConnector1"/>
          <a:noFill/>
          <a:ln w="9525" cap="flat" cmpd="sng">
            <a:solidFill>
              <a:srgbClr val="0C0C0C"/>
            </a:solidFill>
            <a:prstDash val="solid"/>
            <a:miter lim="800000"/>
            <a:headEnd type="none" w="sm" len="sm"/>
            <a:tailEnd type="none" w="sm" len="sm"/>
          </a:ln>
        </p:spPr>
      </p:cxnSp>
      <p:sp>
        <p:nvSpPr>
          <p:cNvPr id="1048583" name="Google Shape;254;p8"/>
          <p:cNvSpPr txBox="1"/>
          <p:nvPr/>
        </p:nvSpPr>
        <p:spPr>
          <a:xfrm>
            <a:off x="3906520" y="2056765"/>
            <a:ext cx="1264920" cy="101473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02</a:t>
            </a:r>
            <a:endParaRPr b="0" cap="none" sz="6000" i="0" strike="noStrike" u="none">
              <a:solidFill>
                <a:srgbClr val="FF0000"/>
              </a:solidFill>
              <a:latin typeface="Arial"/>
              <a:ea typeface="Arial"/>
              <a:cs typeface="Arial"/>
              <a:sym typeface="Arial"/>
            </a:endParaRPr>
          </a:p>
        </p:txBody>
      </p:sp>
      <p:grpSp>
        <p:nvGrpSpPr>
          <p:cNvPr id="41" name="Google Shape;255;p8"/>
          <p:cNvGrpSpPr/>
          <p:nvPr/>
        </p:nvGrpSpPr>
        <p:grpSpPr>
          <a:xfrm>
            <a:off x="4000500" y="2339340"/>
            <a:ext cx="4215765" cy="1164590"/>
            <a:chOff x="6300" y="3684"/>
            <a:chExt cx="6639" cy="1834"/>
          </a:xfrm>
        </p:grpSpPr>
        <p:cxnSp>
          <p:nvCxnSpPr>
            <p:cNvPr id="3145732" name="Google Shape;256;p8"/>
            <p:cNvCxnSpPr>
              <a:cxnSpLocks/>
            </p:cNvCxnSpPr>
            <p:nvPr/>
          </p:nvCxnSpPr>
          <p:spPr>
            <a:xfrm flipH="1">
              <a:off x="6300" y="3684"/>
              <a:ext cx="2266" cy="1834"/>
            </a:xfrm>
            <a:prstGeom prst="straightConnector1"/>
            <a:noFill/>
            <a:ln w="9525" cap="flat" cmpd="sng">
              <a:solidFill>
                <a:srgbClr val="0C0C0C"/>
              </a:solidFill>
              <a:prstDash val="solid"/>
              <a:miter lim="800000"/>
              <a:headEnd type="none" w="sm" len="sm"/>
              <a:tailEnd type="none" w="sm" len="sm"/>
            </a:ln>
          </p:spPr>
        </p:cxnSp>
        <p:sp>
          <p:nvSpPr>
            <p:cNvPr id="1048584" name="Google Shape;257;p8"/>
            <p:cNvSpPr txBox="1"/>
            <p:nvPr/>
          </p:nvSpPr>
          <p:spPr>
            <a:xfrm>
              <a:off x="8144" y="4269"/>
              <a:ext cx="4795" cy="919"/>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3200"/>
                <a:buFont typeface="Arial"/>
                <a:buNone/>
              </a:pPr>
              <a:r>
                <a:rPr b="0" cap="none" sz="3200" i="0" lang="zh-CN" strike="noStrike" u="none">
                  <a:solidFill>
                    <a:schemeClr val="dk1"/>
                  </a:solidFill>
                  <a:latin typeface="Arial"/>
                  <a:ea typeface="Arial"/>
                  <a:cs typeface="Arial"/>
                  <a:sym typeface="Arial"/>
                </a:rPr>
                <a:t>工作完成情况</a:t>
              </a:r>
              <a:endParaRPr b="0" cap="none" sz="3200" i="0" strike="noStrike" u="none">
                <a:solidFill>
                  <a:schemeClr val="dk1"/>
                </a:solidFill>
                <a:latin typeface="Arial"/>
                <a:ea typeface="Arial"/>
                <a:cs typeface="Arial"/>
                <a:sym typeface="Arial"/>
              </a:endParaRPr>
            </a:p>
          </p:txBody>
        </p:sp>
      </p:grpSp>
      <p:sp>
        <p:nvSpPr>
          <p:cNvPr id="1048585" name="Google Shape;258;p8"/>
          <p:cNvSpPr txBox="1"/>
          <p:nvPr/>
        </p:nvSpPr>
        <p:spPr>
          <a:xfrm>
            <a:off x="5246370" y="3294380"/>
            <a:ext cx="2548255" cy="521970"/>
          </a:xfrm>
          <a:prstGeom prst="rect"/>
          <a:noFill/>
          <a:ln>
            <a:noFill/>
          </a:ln>
        </p:spPr>
        <p:txBody>
          <a:bodyPr anchor="t" anchorCtr="0" bIns="45700" lIns="91425" rIns="91425" spcFirstLastPara="1" tIns="45700" wrap="square">
            <a:spAutoFit/>
          </a:bodyPr>
          <a:p>
            <a:pPr algn="just" indent="0" lvl="0" marL="0" marR="0" rtl="0">
              <a:lnSpc>
                <a:spcPct val="100000"/>
              </a:lnSpc>
              <a:spcBef>
                <a:spcPts val="0"/>
              </a:spcBef>
              <a:spcAft>
                <a:spcPts val="0"/>
              </a:spcAft>
              <a:buClr>
                <a:srgbClr val="000000"/>
              </a:buClr>
              <a:buSzPts val="700"/>
              <a:buFont typeface="Arial"/>
              <a:buNone/>
            </a:pPr>
            <a:r>
              <a:rPr b="0" cap="none" sz="700" i="0" lang="zh-CN" strike="noStrike" u="none">
                <a:solidFill>
                  <a:srgbClr val="262626"/>
                </a:solidFill>
                <a:latin typeface="Arial"/>
                <a:ea typeface="Arial"/>
                <a:cs typeface="Arial"/>
                <a:sym typeface="Arial"/>
              </a:rPr>
              <a:t>在次添加文本内容干净整齐的排版会使版面看起来简约大方文字大小建议六到十号在次添加文本内容干净整齐的排版会使版面看起来简约大方文字大小建议六到十号</a:t>
            </a:r>
            <a:endParaRPr b="0" cap="none" sz="700" i="0" strike="noStrike" u="none">
              <a:solidFill>
                <a:srgbClr val="262626"/>
              </a:solidFill>
              <a:latin typeface="Arial"/>
              <a:ea typeface="Arial"/>
              <a:cs typeface="Arial"/>
              <a:sym typeface="Arial"/>
            </a:endParaRPr>
          </a:p>
          <a:p>
            <a:pPr algn="just" indent="0" lvl="0" marL="0" marR="0" rtl="0">
              <a:lnSpc>
                <a:spcPct val="100000"/>
              </a:lnSpc>
              <a:spcBef>
                <a:spcPts val="0"/>
              </a:spcBef>
              <a:spcAft>
                <a:spcPts val="0"/>
              </a:spcAft>
              <a:buClr>
                <a:srgbClr val="000000"/>
              </a:buClr>
              <a:buSzPts val="700"/>
              <a:buFont typeface="Arial"/>
              <a:buNone/>
            </a:pPr>
            <a:r>
              <a:t/>
            </a:r>
            <a:endParaRPr b="0" cap="none" sz="700" i="0" strike="noStrike" u="none">
              <a:solidFill>
                <a:srgbClr val="262626"/>
              </a:solidFill>
              <a:latin typeface="Arial"/>
              <a:ea typeface="Arial"/>
              <a:cs typeface="Arial"/>
              <a:sym typeface="Arial"/>
            </a:endParaRPr>
          </a:p>
        </p:txBody>
      </p:sp>
      <p:pic>
        <p:nvPicPr>
          <p:cNvPr id="2097152" name="Google Shape;259;p8" descr="截屏2021-10-26 上午11.22.07"/>
          <p:cNvPicPr preferRelativeResize="0">
            <a:picLocks/>
          </p:cNvPicPr>
          <p:nvPr/>
        </p:nvPicPr>
        <p:blipFill rotWithShape="1">
          <a:blip xmlns:r="http://schemas.openxmlformats.org/officeDocument/2006/relationships" r:embed="rId1">
            <a:alphaModFix/>
          </a:blip>
          <a:srcRect l="0" t="0" r="0" b="0"/>
          <a:stretch>
            <a:fillRect/>
          </a:stretch>
        </p:blipFill>
        <p:spPr>
          <a:xfrm>
            <a:off x="1587500" y="1758950"/>
            <a:ext cx="8453755" cy="4886325"/>
          </a:xfrm>
          <a:prstGeom prst="rect"/>
          <a:noFill/>
          <a:ln>
            <a:noFill/>
          </a:ln>
        </p:spPr>
      </p:pic>
      <p:sp>
        <p:nvSpPr>
          <p:cNvPr id="1048586" name="Google Shape;260;p8"/>
          <p:cNvSpPr txBox="1"/>
          <p:nvPr/>
        </p:nvSpPr>
        <p:spPr>
          <a:xfrm>
            <a:off x="2192655" y="857250"/>
            <a:ext cx="7463790" cy="8026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2400"/>
              <a:buFont typeface="Arial"/>
              <a:buNone/>
            </a:pPr>
            <a:r>
              <a:rPr b="0" cap="none" sz="2400" i="0" lang="zh-CN" strike="noStrike" u="none">
                <a:solidFill>
                  <a:schemeClr val="dk1"/>
                </a:solidFill>
                <a:latin typeface="Arial"/>
                <a:ea typeface="Arial"/>
                <a:cs typeface="Arial"/>
                <a:sym typeface="Arial"/>
              </a:rPr>
              <a:t>OpenCV中，Train的部分已經替我們做好了，放在\opencv-4.1.1\data\haarcascades目錄下：</a:t>
            </a:r>
            <a:endParaRPr b="0" cap="none" sz="2400" i="0" strike="noStrike" u="none">
              <a:solidFill>
                <a:schemeClr val="dk1"/>
              </a:solidFill>
              <a:latin typeface="Arial"/>
              <a:ea typeface="Arial"/>
              <a:cs typeface="Arial"/>
              <a:sym typeface="Arial"/>
            </a:endParaRP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5" name="Shape 265"/>
        <p:cNvGrpSpPr/>
        <p:nvPr/>
      </p:nvGrpSpPr>
      <p:grpSpPr>
        <a:xfrm>
          <a:off x="0" y="0"/>
          <a:ext cx="0" cy="0"/>
          <a:chOff x="0" y="0"/>
          <a:chExt cx="0" cy="0"/>
        </a:xfrm>
      </p:grpSpPr>
      <p:sp>
        <p:nvSpPr>
          <p:cNvPr id="1048595" name="Google Shape;266;g10812504148_0_91"/>
          <p:cNvSpPr txBox="1"/>
          <p:nvPr>
            <p:ph type="title"/>
          </p:nvPr>
        </p:nvSpPr>
        <p:spPr>
          <a:xfrm>
            <a:off x="311431" y="355300"/>
            <a:ext cx="2613300" cy="831600"/>
          </a:xfrm>
          <a:prstGeom prst="rect"/>
          <a:noFill/>
          <a:ln>
            <a:noFill/>
          </a:ln>
        </p:spPr>
        <p:txBody>
          <a:bodyPr anchor="t" anchorCtr="0" bIns="121900" lIns="121900" rIns="121900" spcFirstLastPara="1" tIns="121900" wrap="square">
            <a:normAutofit/>
          </a:bodyPr>
          <a:p>
            <a:pPr algn="l" indent="0" lvl="0" marL="0" rtl="0">
              <a:lnSpc>
                <a:spcPct val="115000"/>
              </a:lnSpc>
              <a:spcBef>
                <a:spcPts val="0"/>
              </a:spcBef>
              <a:spcAft>
                <a:spcPts val="0"/>
              </a:spcAft>
              <a:buSzPts val="3700"/>
              <a:buNone/>
            </a:pPr>
            <a:r>
              <a:rPr b="1" sz="3500" lang="zh-CN">
                <a:latin typeface="Arial"/>
                <a:ea typeface="Arial"/>
                <a:cs typeface="Arial"/>
                <a:sym typeface="Arial"/>
              </a:rPr>
              <a:t>3.框出人臉</a:t>
            </a:r>
            <a:endParaRPr b="1" sz="6200"/>
          </a:p>
        </p:txBody>
      </p:sp>
      <p:pic>
        <p:nvPicPr>
          <p:cNvPr id="2097153" name="Google Shape;267;g10812504148_0_91"/>
          <p:cNvPicPr preferRelativeResize="0">
            <a:picLocks/>
          </p:cNvPicPr>
          <p:nvPr/>
        </p:nvPicPr>
        <p:blipFill rotWithShape="1">
          <a:blip xmlns:r="http://schemas.openxmlformats.org/officeDocument/2006/relationships" r:embed="rId1">
            <a:alphaModFix/>
          </a:blip>
          <a:srcRect l="0" t="0" r="0" b="0"/>
          <a:stretch>
            <a:fillRect/>
          </a:stretch>
        </p:blipFill>
        <p:spPr>
          <a:xfrm>
            <a:off x="244925" y="2685575"/>
            <a:ext cx="9549337" cy="1239000"/>
          </a:xfrm>
          <a:prstGeom prst="rect"/>
          <a:noFill/>
          <a:ln>
            <a:noFill/>
          </a:ln>
        </p:spPr>
      </p:pic>
      <p:sp>
        <p:nvSpPr>
          <p:cNvPr id="1048596" name="Google Shape;268;g10812504148_0_91"/>
          <p:cNvSpPr txBox="1"/>
          <p:nvPr/>
        </p:nvSpPr>
        <p:spPr>
          <a:xfrm>
            <a:off x="244925" y="1864175"/>
            <a:ext cx="7864800" cy="1452850"/>
          </a:xfrm>
          <a:prstGeom prst="rect"/>
          <a:noFill/>
          <a:ln>
            <a:noFill/>
          </a:ln>
        </p:spPr>
        <p:txBody>
          <a:bodyPr anchor="t" anchorCtr="0" bIns="91425" lIns="91425" rIns="91425" spcFirstLastPara="1" tIns="91425" wrap="square">
            <a:spAutoFit/>
          </a:bodyPr>
          <a:p>
            <a:pPr algn="l" indent="0" lvl="0" marL="0" marR="0" rtl="0">
              <a:lnSpc>
                <a:spcPct val="135714"/>
              </a:lnSpc>
              <a:spcBef>
                <a:spcPts val="0"/>
              </a:spcBef>
              <a:spcAft>
                <a:spcPts val="0"/>
              </a:spcAft>
              <a:buClr>
                <a:srgbClr val="000000"/>
              </a:buClr>
              <a:buSzPts val="2050"/>
              <a:buFont typeface="Arial"/>
              <a:buNone/>
            </a:pPr>
            <a:r>
              <a:rPr b="1" cap="none" sz="2050" i="0" lang="zh-CN" strike="noStrike" u="none">
                <a:solidFill>
                  <a:srgbClr val="008000"/>
                </a:solidFill>
                <a:highlight>
                  <a:srgbClr val="FFFFFE"/>
                </a:highlight>
                <a:latin typeface="Courier New"/>
                <a:ea typeface="Courier New"/>
                <a:cs typeface="Courier New"/>
                <a:sym typeface="Courier New"/>
              </a:rPr>
              <a:t>#为每个人脸绘制一个蓝色矩形</a:t>
            </a:r>
            <a:endParaRPr b="1" cap="none" sz="2050" i="0" strike="noStrike" u="none">
              <a:solidFill>
                <a:srgbClr val="008000"/>
              </a:solidFill>
              <a:highlight>
                <a:srgbClr val="FFFFFE"/>
              </a:highlight>
              <a:latin typeface="Courier New"/>
              <a:ea typeface="Courier New"/>
              <a:cs typeface="Courier New"/>
              <a:sym typeface="Courier New"/>
            </a:endParaRPr>
          </a:p>
          <a:p>
            <a:pPr algn="l" indent="0" lvl="0" marL="0" marR="0" rtl="0">
              <a:lnSpc>
                <a:spcPct val="135714"/>
              </a:lnSpc>
              <a:spcBef>
                <a:spcPts val="0"/>
              </a:spcBef>
              <a:spcAft>
                <a:spcPts val="0"/>
              </a:spcAft>
              <a:buClr>
                <a:srgbClr val="000000"/>
              </a:buClr>
              <a:buSzPts val="2050"/>
              <a:buFont typeface="Arial"/>
              <a:buNone/>
            </a:pPr>
            <a:r>
              <a:rPr b="1" cap="none" sz="2050" i="0" lang="zh-CN" strike="noStrike" u="none">
                <a:solidFill>
                  <a:srgbClr val="008000"/>
                </a:solidFill>
                <a:highlight>
                  <a:srgbClr val="FFFFFE"/>
                </a:highlight>
                <a:latin typeface="Courier New"/>
                <a:ea typeface="Courier New"/>
                <a:cs typeface="Courier New"/>
                <a:sym typeface="Courier New"/>
              </a:rPr>
              <a:t># cv2的color是 蓝 黄 红，与rgb相反，thickness设置宽度</a:t>
            </a:r>
            <a:endParaRPr b="1" cap="none" sz="2050" i="0" strike="noStrike" u="none">
              <a:solidFill>
                <a:srgbClr val="008000"/>
              </a:solidFill>
              <a:highlight>
                <a:srgbClr val="FFFFFE"/>
              </a:highlight>
              <a:latin typeface="Courier New"/>
              <a:ea typeface="Courier New"/>
              <a:cs typeface="Courier New"/>
              <a:sym typeface="Courier New"/>
            </a:endParaRPr>
          </a:p>
          <a:p>
            <a:pPr algn="l" indent="0" lvl="0" marL="0" marR="0" rtl="0">
              <a:lnSpc>
                <a:spcPct val="100000"/>
              </a:lnSpc>
              <a:spcBef>
                <a:spcPts val="0"/>
              </a:spcBef>
              <a:spcAft>
                <a:spcPts val="0"/>
              </a:spcAft>
              <a:buClr>
                <a:srgbClr val="000000"/>
              </a:buClr>
              <a:buSzPts val="2400"/>
              <a:buFont typeface="Arial"/>
              <a:buNone/>
            </a:pPr>
            <a:r>
              <a:t/>
            </a:r>
            <a:endParaRPr b="1" cap="none" sz="2400" i="0" strike="noStrike" u="none">
              <a:solidFill>
                <a:srgbClr val="000000"/>
              </a:solidFill>
              <a:latin typeface="Roboto"/>
              <a:ea typeface="Roboto"/>
              <a:cs typeface="Roboto"/>
              <a:sym typeface="Roboto"/>
            </a:endParaRPr>
          </a:p>
        </p:txBody>
      </p:sp>
      <p:sp>
        <p:nvSpPr>
          <p:cNvPr id="1048597" name="Google Shape;269;g10812504148_0_91"/>
          <p:cNvSpPr txBox="1"/>
          <p:nvPr/>
        </p:nvSpPr>
        <p:spPr>
          <a:xfrm>
            <a:off x="244913" y="4191025"/>
            <a:ext cx="9358800" cy="932150"/>
          </a:xfrm>
          <a:prstGeom prst="rect"/>
          <a:noFill/>
          <a:ln>
            <a:noFill/>
          </a:ln>
        </p:spPr>
        <p:txBody>
          <a:bodyPr anchor="t" anchorCtr="0" bIns="91425" lIns="91425" rIns="91425" spcFirstLastPara="1" tIns="91425" wrap="square">
            <a:spAutoFit/>
          </a:bodyPr>
          <a:p>
            <a:pPr algn="l" indent="0" lvl="0" marL="0" marR="0" rtl="0">
              <a:lnSpc>
                <a:spcPct val="129545"/>
              </a:lnSpc>
              <a:spcBef>
                <a:spcPts val="0"/>
              </a:spcBef>
              <a:spcAft>
                <a:spcPts val="0"/>
              </a:spcAft>
              <a:buClr>
                <a:srgbClr val="000000"/>
              </a:buClr>
              <a:buSzPts val="1900"/>
              <a:buFont typeface="Arial"/>
              <a:buNone/>
            </a:pPr>
            <a:r>
              <a:rPr b="1" cap="none" sz="1900" i="0" lang="zh-CN" strike="noStrike" u="none">
                <a:solidFill>
                  <a:srgbClr val="333333"/>
                </a:solidFill>
                <a:highlight>
                  <a:srgbClr val="FFFFFF"/>
                </a:highlight>
                <a:latin typeface="Arial"/>
                <a:ea typeface="Arial"/>
                <a:cs typeface="Arial"/>
                <a:sym typeface="Arial"/>
              </a:rPr>
              <a:t>matplotlib庫的pyplot模塊中的show()函數用於顯示所有圖形</a:t>
            </a:r>
            <a:endParaRPr b="1" cap="none" sz="1800" i="0" strike="noStrike" u="none">
              <a:solidFill>
                <a:srgbClr val="008000"/>
              </a:solidFill>
              <a:highlight>
                <a:srgbClr val="FFFFFE"/>
              </a:highlight>
              <a:latin typeface="Courier New"/>
              <a:ea typeface="Courier New"/>
              <a:cs typeface="Courier New"/>
              <a:sym typeface="Courier New"/>
            </a:endParaRPr>
          </a:p>
          <a:p>
            <a:pPr algn="l" indent="0" lvl="0" marL="0" marR="0" rtl="0">
              <a:lnSpc>
                <a:spcPct val="100000"/>
              </a:lnSpc>
              <a:spcBef>
                <a:spcPts val="0"/>
              </a:spcBef>
              <a:spcAft>
                <a:spcPts val="0"/>
              </a:spcAft>
              <a:buClr>
                <a:srgbClr val="000000"/>
              </a:buClr>
              <a:buSzPts val="2100"/>
              <a:buFont typeface="Arial"/>
              <a:buNone/>
            </a:pPr>
            <a:r>
              <a:t/>
            </a:r>
            <a:endParaRPr b="1" cap="none" sz="2100" i="0" strike="noStrike" u="none">
              <a:solidFill>
                <a:srgbClr val="000000"/>
              </a:solidFill>
              <a:latin typeface="Roboto"/>
              <a:ea typeface="Roboto"/>
              <a:cs typeface="Roboto"/>
              <a:sym typeface="Roboto"/>
            </a:endParaRPr>
          </a:p>
        </p:txBody>
      </p:sp>
      <p:pic>
        <p:nvPicPr>
          <p:cNvPr id="2097154" name="Google Shape;270;g10812504148_0_91"/>
          <p:cNvPicPr preferRelativeResize="0">
            <a:picLocks/>
          </p:cNvPicPr>
          <p:nvPr/>
        </p:nvPicPr>
        <p:blipFill rotWithShape="1">
          <a:blip xmlns:r="http://schemas.openxmlformats.org/officeDocument/2006/relationships" r:embed="rId2">
            <a:alphaModFix/>
          </a:blip>
          <a:srcRect l="0" t="0" r="0" b="0"/>
          <a:stretch>
            <a:fillRect/>
          </a:stretch>
        </p:blipFill>
        <p:spPr>
          <a:xfrm>
            <a:off x="244925" y="4844625"/>
            <a:ext cx="8409225" cy="1822875"/>
          </a:xfrm>
          <a:prstGeom prst="rect"/>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6" name="Shape 275"/>
        <p:cNvGrpSpPr/>
        <p:nvPr/>
      </p:nvGrpSpPr>
      <p:grpSpPr>
        <a:xfrm>
          <a:off x="0" y="0"/>
          <a:ext cx="0" cy="0"/>
          <a:chOff x="0" y="0"/>
          <a:chExt cx="0" cy="0"/>
        </a:xfrm>
      </p:grpSpPr>
      <p:sp>
        <p:nvSpPr>
          <p:cNvPr id="1048606" name="Google Shape;276;g10814042f2c_0_31"/>
          <p:cNvSpPr txBox="1"/>
          <p:nvPr>
            <p:ph type="subTitle" idx="1"/>
          </p:nvPr>
        </p:nvSpPr>
        <p:spPr>
          <a:xfrm>
            <a:off x="5232100" y="1888554"/>
            <a:ext cx="5979300" cy="2166600"/>
          </a:xfrm>
          <a:prstGeom prst="rect"/>
          <a:noFill/>
          <a:ln>
            <a:noFill/>
          </a:ln>
        </p:spPr>
        <p:txBody>
          <a:bodyPr anchor="t" anchorCtr="0" bIns="121900" lIns="121900" rIns="121900" spcFirstLastPara="1" tIns="121900" wrap="square">
            <a:noAutofit/>
          </a:bodyPr>
          <a:p>
            <a:pPr algn="l" indent="0" lvl="0" marL="0" rtl="0">
              <a:lnSpc>
                <a:spcPct val="115000"/>
              </a:lnSpc>
              <a:spcBef>
                <a:spcPts val="0"/>
              </a:spcBef>
              <a:spcAft>
                <a:spcPts val="0"/>
              </a:spcAft>
              <a:buSzPts val="2100"/>
              <a:buNone/>
            </a:pPr>
            <a:r>
              <a:rPr b="1" sz="2800" lang="zh-CN">
                <a:solidFill>
                  <a:srgbClr val="FF0000"/>
                </a:solidFill>
                <a:latin typeface="Arial"/>
                <a:ea typeface="Arial"/>
                <a:cs typeface="Arial"/>
                <a:sym typeface="Arial"/>
              </a:rPr>
              <a:t>新的問題：</a:t>
            </a:r>
            <a:endParaRPr b="1" sz="2800">
              <a:solidFill>
                <a:srgbClr val="FF0000"/>
              </a:solidFill>
              <a:latin typeface="Arial"/>
              <a:ea typeface="Arial"/>
              <a:cs typeface="Arial"/>
              <a:sym typeface="Arial"/>
            </a:endParaRPr>
          </a:p>
          <a:p>
            <a:pPr algn="l" indent="-406400" lvl="0" marL="457200" rtl="0">
              <a:lnSpc>
                <a:spcPct val="115000"/>
              </a:lnSpc>
              <a:spcBef>
                <a:spcPts val="0"/>
              </a:spcBef>
              <a:spcAft>
                <a:spcPts val="0"/>
              </a:spcAft>
              <a:buClr>
                <a:srgbClr val="FF0000"/>
              </a:buClr>
              <a:buSzPts val="2800"/>
              <a:buFont typeface="Arial"/>
              <a:buChar char="●"/>
            </a:pPr>
            <a:r>
              <a:rPr b="1" sz="2800" lang="zh-CN">
                <a:solidFill>
                  <a:srgbClr val="FF0000"/>
                </a:solidFill>
                <a:latin typeface="Arial"/>
                <a:ea typeface="Arial"/>
                <a:cs typeface="Arial"/>
                <a:sym typeface="Arial"/>
              </a:rPr>
              <a:t>影像辨識並非實時，要照相才能進行辨識</a:t>
            </a:r>
            <a:endParaRPr b="1" sz="2800">
              <a:solidFill>
                <a:srgbClr val="FF0000"/>
              </a:solidFill>
              <a:latin typeface="Arial"/>
              <a:ea typeface="Arial"/>
              <a:cs typeface="Arial"/>
              <a:sym typeface="Arial"/>
            </a:endParaRPr>
          </a:p>
          <a:p>
            <a:pPr algn="l" indent="-406400" lvl="0" marL="457200" rtl="0">
              <a:lnSpc>
                <a:spcPct val="115000"/>
              </a:lnSpc>
              <a:spcBef>
                <a:spcPts val="0"/>
              </a:spcBef>
              <a:spcAft>
                <a:spcPts val="0"/>
              </a:spcAft>
              <a:buClr>
                <a:srgbClr val="FF0000"/>
              </a:buClr>
              <a:buSzPts val="2800"/>
              <a:buFont typeface="Arial"/>
              <a:buChar char="●"/>
            </a:pPr>
            <a:r>
              <a:rPr b="1" sz="2800" lang="zh-CN">
                <a:solidFill>
                  <a:srgbClr val="FF0000"/>
                </a:solidFill>
                <a:latin typeface="Arial"/>
                <a:ea typeface="Arial"/>
                <a:cs typeface="Arial"/>
                <a:sym typeface="Arial"/>
              </a:rPr>
              <a:t>戴上口罩就不無法辨識</a:t>
            </a:r>
            <a:endParaRPr b="1" sz="3900"/>
          </a:p>
        </p:txBody>
      </p:sp>
      <p:pic>
        <p:nvPicPr>
          <p:cNvPr id="2097156" name="Google Shape;277;g10814042f2c_0_31"/>
          <p:cNvPicPr preferRelativeResize="0">
            <a:picLocks/>
          </p:cNvPicPr>
          <p:nvPr/>
        </p:nvPicPr>
        <p:blipFill rotWithShape="1">
          <a:blip xmlns:r="http://schemas.openxmlformats.org/officeDocument/2006/relationships" r:embed="rId1">
            <a:alphaModFix/>
          </a:blip>
          <a:srcRect l="0" t="0" r="0" b="0"/>
          <a:stretch>
            <a:fillRect/>
          </a:stretch>
        </p:blipFill>
        <p:spPr>
          <a:xfrm>
            <a:off x="1108550" y="471625"/>
            <a:ext cx="4266451" cy="5343251"/>
          </a:xfrm>
          <a:prstGeom prst="rect"/>
          <a:noFill/>
          <a:ln>
            <a:noFill/>
          </a:ln>
        </p:spPr>
      </p:pic>
      <p:sp>
        <p:nvSpPr>
          <p:cNvPr id="1048607" name="Google Shape;278;g10814042f2c_0_31"/>
          <p:cNvSpPr txBox="1"/>
          <p:nvPr/>
        </p:nvSpPr>
        <p:spPr>
          <a:xfrm>
            <a:off x="6140450" y="928325"/>
            <a:ext cx="2118900" cy="678150"/>
          </a:xfrm>
          <a:prstGeom prst="rect"/>
          <a:noFill/>
          <a:ln>
            <a:noFill/>
          </a:ln>
        </p:spPr>
        <p:txBody>
          <a:bodyPr anchor="t" anchorCtr="0" bIns="91425" lIns="91425" rIns="91425" spcFirstLastPara="1" tIns="91425" wrap="square">
            <a:spAutoFit/>
          </a:bodyPr>
          <a:p>
            <a:pPr algn="l" indent="0" lvl="0" marL="0" marR="0" rtl="0">
              <a:lnSpc>
                <a:spcPct val="115000"/>
              </a:lnSpc>
              <a:spcBef>
                <a:spcPts val="0"/>
              </a:spcBef>
              <a:spcAft>
                <a:spcPts val="0"/>
              </a:spcAft>
              <a:buClr>
                <a:srgbClr val="000000"/>
              </a:buClr>
              <a:buSzPts val="2900"/>
              <a:buFont typeface="Arial"/>
              <a:buNone/>
            </a:pPr>
            <a:r>
              <a:rPr b="1" cap="none" sz="2900" i="0" lang="zh-CN" strike="noStrike" u="none">
                <a:solidFill>
                  <a:srgbClr val="000000"/>
                </a:solidFill>
                <a:latin typeface="Arial"/>
                <a:ea typeface="Arial"/>
                <a:cs typeface="Arial"/>
                <a:sym typeface="Arial"/>
              </a:rPr>
              <a:t>攝像頭畫面</a:t>
            </a:r>
            <a:endParaRPr b="1" cap="none" sz="2900" i="0" strike="noStrike" u="none">
              <a:solidFill>
                <a:srgbClr val="000000"/>
              </a:solidFill>
              <a:latin typeface="Arial"/>
              <a:ea typeface="Arial"/>
              <a:cs typeface="Arial"/>
              <a:sym typeface="Arial"/>
            </a:endParaRPr>
          </a:p>
        </p:txBody>
      </p:sp>
      <p:cxnSp>
        <p:nvCxnSpPr>
          <p:cNvPr id="3145738" name="Google Shape;279;g10814042f2c_0_31"/>
          <p:cNvCxnSpPr>
            <a:cxnSpLocks/>
            <a:stCxn id="1048607" idx="1"/>
          </p:cNvCxnSpPr>
          <p:nvPr/>
        </p:nvCxnSpPr>
        <p:spPr>
          <a:xfrm flipH="1">
            <a:off x="4153850" y="1243925"/>
            <a:ext cx="1986600" cy="174300"/>
          </a:xfrm>
          <a:prstGeom prst="straightConnector1"/>
          <a:noFill/>
          <a:ln w="114300" cap="flat" cmpd="sng">
            <a:solidFill>
              <a:srgbClr val="FF0000"/>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75" name="Shape 80"/>
        <p:cNvGrpSpPr/>
        <p:nvPr/>
      </p:nvGrpSpPr>
      <p:grpSpPr>
        <a:xfrm>
          <a:off x="0" y="0"/>
          <a:ext cx="0" cy="0"/>
          <a:chOff x="0" y="0"/>
          <a:chExt cx="0" cy="0"/>
        </a:xfrm>
      </p:grpSpPr>
      <p:cxnSp>
        <p:nvCxnSpPr>
          <p:cNvPr id="3145751" name="Google Shape;81;p3"/>
          <p:cNvCxnSpPr>
            <a:cxnSpLocks/>
          </p:cNvCxnSpPr>
          <p:nvPr/>
        </p:nvCxnSpPr>
        <p:spPr>
          <a:xfrm flipH="1">
            <a:off x="-581660" y="125095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52" name="Google Shape;82;p3"/>
          <p:cNvCxnSpPr>
            <a:cxnSpLocks/>
          </p:cNvCxnSpPr>
          <p:nvPr/>
        </p:nvCxnSpPr>
        <p:spPr>
          <a:xfrm flipH="1">
            <a:off x="1334135" y="-110744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53" name="Google Shape;83;p3"/>
          <p:cNvCxnSpPr>
            <a:cxnSpLocks/>
          </p:cNvCxnSpPr>
          <p:nvPr/>
        </p:nvCxnSpPr>
        <p:spPr>
          <a:xfrm flipH="1">
            <a:off x="9215755" y="5941060"/>
            <a:ext cx="2432050" cy="1964690"/>
          </a:xfrm>
          <a:prstGeom prst="straightConnector1"/>
          <a:noFill/>
          <a:ln w="9525" cap="flat" cmpd="sng">
            <a:solidFill>
              <a:srgbClr val="0C0C0C"/>
            </a:solidFill>
            <a:prstDash val="solid"/>
            <a:miter lim="800000"/>
            <a:headEnd type="none" w="sm" len="sm"/>
            <a:tailEnd type="none" w="sm" len="sm"/>
          </a:ln>
        </p:spPr>
      </p:cxnSp>
      <p:cxnSp>
        <p:nvCxnSpPr>
          <p:cNvPr id="3145754" name="Google Shape;84;p3"/>
          <p:cNvCxnSpPr>
            <a:cxnSpLocks/>
          </p:cNvCxnSpPr>
          <p:nvPr/>
        </p:nvCxnSpPr>
        <p:spPr>
          <a:xfrm flipH="1">
            <a:off x="11131550" y="3582670"/>
            <a:ext cx="2432050" cy="1964690"/>
          </a:xfrm>
          <a:prstGeom prst="straightConnector1"/>
          <a:noFill/>
          <a:ln w="9525" cap="flat" cmpd="sng">
            <a:solidFill>
              <a:srgbClr val="0C0C0C"/>
            </a:solidFill>
            <a:prstDash val="solid"/>
            <a:miter lim="800000"/>
            <a:headEnd type="none" w="sm" len="sm"/>
            <a:tailEnd type="none" w="sm" len="sm"/>
          </a:ln>
        </p:spPr>
      </p:cxnSp>
      <p:sp>
        <p:nvSpPr>
          <p:cNvPr id="1048635" name="Google Shape;85;p3"/>
          <p:cNvSpPr txBox="1"/>
          <p:nvPr/>
        </p:nvSpPr>
        <p:spPr>
          <a:xfrm>
            <a:off x="3286445" y="2417675"/>
            <a:ext cx="595800" cy="1015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1</a:t>
            </a:r>
            <a:endParaRPr b="0" cap="none" sz="6000" i="0" strike="noStrike" u="none">
              <a:solidFill>
                <a:srgbClr val="FF0000"/>
              </a:solidFill>
              <a:latin typeface="Arial"/>
              <a:ea typeface="Arial"/>
              <a:cs typeface="Arial"/>
              <a:sym typeface="Arial"/>
            </a:endParaRPr>
          </a:p>
        </p:txBody>
      </p:sp>
      <p:grpSp>
        <p:nvGrpSpPr>
          <p:cNvPr id="76" name="Google Shape;86;p3"/>
          <p:cNvGrpSpPr/>
          <p:nvPr/>
        </p:nvGrpSpPr>
        <p:grpSpPr>
          <a:xfrm>
            <a:off x="3429711" y="2531478"/>
            <a:ext cx="5565375" cy="1908835"/>
            <a:chOff x="5070" y="3684"/>
            <a:chExt cx="8764" cy="3006"/>
          </a:xfrm>
        </p:grpSpPr>
        <p:cxnSp>
          <p:nvCxnSpPr>
            <p:cNvPr id="3145755" name="Google Shape;87;p3"/>
            <p:cNvCxnSpPr>
              <a:cxnSpLocks/>
            </p:cNvCxnSpPr>
            <p:nvPr/>
          </p:nvCxnSpPr>
          <p:spPr>
            <a:xfrm flipH="1">
              <a:off x="5070" y="3684"/>
              <a:ext cx="2400" cy="1800"/>
            </a:xfrm>
            <a:prstGeom prst="straightConnector1"/>
            <a:noFill/>
            <a:ln w="9525" cap="flat" cmpd="sng">
              <a:solidFill>
                <a:srgbClr val="0C0C0C"/>
              </a:solidFill>
              <a:prstDash val="solid"/>
              <a:miter lim="800000"/>
              <a:headEnd type="none" w="sm" len="sm"/>
              <a:tailEnd type="none" w="sm" len="sm"/>
            </a:ln>
          </p:spPr>
        </p:cxnSp>
        <p:sp>
          <p:nvSpPr>
            <p:cNvPr id="1048636" name="Google Shape;88;p3"/>
            <p:cNvSpPr txBox="1"/>
            <p:nvPr/>
          </p:nvSpPr>
          <p:spPr>
            <a:xfrm>
              <a:off x="5734" y="4590"/>
              <a:ext cx="8100" cy="21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5000"/>
                <a:buFont typeface="Arial"/>
                <a:buNone/>
              </a:pPr>
              <a:r>
                <a:rPr b="1" cap="none" sz="5000" i="0" lang="zh-CN" strike="noStrike" u="none">
                  <a:solidFill>
                    <a:schemeClr val="dk1"/>
                  </a:solidFill>
                  <a:latin typeface="Arial"/>
                  <a:ea typeface="Arial"/>
                  <a:cs typeface="Arial"/>
                  <a:sym typeface="Arial"/>
                </a:rPr>
                <a:t>進度説明</a:t>
              </a:r>
              <a:endParaRPr b="1" cap="none" sz="50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t/>
              </a:r>
              <a:endParaRPr b="0" cap="none" sz="3200" i="0" strike="noStrike" u="none">
                <a:solidFill>
                  <a:schemeClr val="dk1"/>
                </a:solidFill>
                <a:latin typeface="Arial"/>
                <a:ea typeface="Arial"/>
                <a:cs typeface="Arial"/>
                <a:sym typeface="Arial"/>
              </a:endParaRPr>
            </a:p>
          </p:txBody>
        </p:sp>
      </p:gr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64" name="Shape 284"/>
        <p:cNvGrpSpPr/>
        <p:nvPr/>
      </p:nvGrpSpPr>
      <p:grpSpPr>
        <a:xfrm>
          <a:off x="0" y="0"/>
          <a:ext cx="0" cy="0"/>
          <a:chOff x="0" y="0"/>
          <a:chExt cx="0" cy="0"/>
        </a:xfrm>
      </p:grpSpPr>
      <p:cxnSp>
        <p:nvCxnSpPr>
          <p:cNvPr id="3145744" name="Google Shape;285;g108150a2564_5_25"/>
          <p:cNvCxnSpPr>
            <a:cxnSpLocks/>
          </p:cNvCxnSpPr>
          <p:nvPr/>
        </p:nvCxnSpPr>
        <p:spPr>
          <a:xfrm flipH="1">
            <a:off x="-581710" y="125095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45" name="Google Shape;286;g108150a2564_5_25"/>
          <p:cNvCxnSpPr>
            <a:cxnSpLocks/>
          </p:cNvCxnSpPr>
          <p:nvPr/>
        </p:nvCxnSpPr>
        <p:spPr>
          <a:xfrm flipH="1">
            <a:off x="1334085" y="-110744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46" name="Google Shape;287;g108150a2564_5_25"/>
          <p:cNvCxnSpPr>
            <a:cxnSpLocks/>
          </p:cNvCxnSpPr>
          <p:nvPr/>
        </p:nvCxnSpPr>
        <p:spPr>
          <a:xfrm flipH="1">
            <a:off x="8377105" y="589511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47" name="Google Shape;288;g108150a2564_5_25"/>
          <p:cNvCxnSpPr>
            <a:cxnSpLocks/>
          </p:cNvCxnSpPr>
          <p:nvPr/>
        </p:nvCxnSpPr>
        <p:spPr>
          <a:xfrm flipH="1">
            <a:off x="11131500" y="3582670"/>
            <a:ext cx="2432100" cy="1964700"/>
          </a:xfrm>
          <a:prstGeom prst="straightConnector1"/>
          <a:noFill/>
          <a:ln w="9525" cap="flat" cmpd="sng">
            <a:solidFill>
              <a:srgbClr val="0C0C0C"/>
            </a:solidFill>
            <a:prstDash val="solid"/>
            <a:miter lim="800000"/>
            <a:headEnd type="none" w="sm" len="sm"/>
            <a:tailEnd type="none" w="sm" len="sm"/>
          </a:ln>
        </p:spPr>
      </p:cxnSp>
      <p:sp>
        <p:nvSpPr>
          <p:cNvPr id="1048616" name="Google Shape;289;g108150a2564_5_25"/>
          <p:cNvSpPr txBox="1"/>
          <p:nvPr/>
        </p:nvSpPr>
        <p:spPr>
          <a:xfrm>
            <a:off x="2780970" y="2360225"/>
            <a:ext cx="595800" cy="1015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3</a:t>
            </a:r>
            <a:endParaRPr b="0" cap="none" sz="6000" i="0" strike="noStrike" u="none">
              <a:solidFill>
                <a:srgbClr val="FF0000"/>
              </a:solidFill>
              <a:latin typeface="Arial"/>
              <a:ea typeface="Arial"/>
              <a:cs typeface="Arial"/>
              <a:sym typeface="Arial"/>
            </a:endParaRPr>
          </a:p>
        </p:txBody>
      </p:sp>
      <p:grpSp>
        <p:nvGrpSpPr>
          <p:cNvPr id="65" name="Google Shape;290;g108150a2564_5_25"/>
          <p:cNvGrpSpPr/>
          <p:nvPr/>
        </p:nvGrpSpPr>
        <p:grpSpPr>
          <a:xfrm>
            <a:off x="2924224" y="2474025"/>
            <a:ext cx="6128574" cy="2419388"/>
            <a:chOff x="5070" y="3684"/>
            <a:chExt cx="8764" cy="3810"/>
          </a:xfrm>
        </p:grpSpPr>
        <p:cxnSp>
          <p:nvCxnSpPr>
            <p:cNvPr id="3145748" name="Google Shape;291;g108150a2564_5_25"/>
            <p:cNvCxnSpPr>
              <a:cxnSpLocks/>
            </p:cNvCxnSpPr>
            <p:nvPr/>
          </p:nvCxnSpPr>
          <p:spPr>
            <a:xfrm flipH="1">
              <a:off x="5070" y="3684"/>
              <a:ext cx="2400" cy="1800"/>
            </a:xfrm>
            <a:prstGeom prst="straightConnector1"/>
            <a:noFill/>
            <a:ln w="9525" cap="flat" cmpd="sng">
              <a:solidFill>
                <a:srgbClr val="0C0C0C"/>
              </a:solidFill>
              <a:prstDash val="solid"/>
              <a:miter lim="800000"/>
              <a:headEnd type="none" w="sm" len="sm"/>
              <a:tailEnd type="none" w="sm" len="sm"/>
            </a:ln>
          </p:spPr>
        </p:cxnSp>
        <p:sp>
          <p:nvSpPr>
            <p:cNvPr id="1048617" name="Google Shape;292;g108150a2564_5_25"/>
            <p:cNvSpPr txBox="1"/>
            <p:nvPr/>
          </p:nvSpPr>
          <p:spPr>
            <a:xfrm>
              <a:off x="5734" y="4590"/>
              <a:ext cx="8100" cy="290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5000"/>
                <a:buFont typeface="Arial"/>
                <a:buNone/>
              </a:pPr>
              <a:r>
                <a:rPr b="1" cap="none" sz="5000" i="0" lang="zh-CN" strike="noStrike" u="none">
                  <a:solidFill>
                    <a:schemeClr val="dk1"/>
                  </a:solidFill>
                  <a:latin typeface="Arial"/>
                  <a:ea typeface="Arial"/>
                  <a:cs typeface="Arial"/>
                  <a:sym typeface="Arial"/>
                </a:rPr>
                <a:t>階段性成果介紹</a:t>
              </a:r>
              <a:r>
                <a:rPr b="1" cap="none" sz="5300" i="0" lang="zh-CN" strike="noStrike" u="none">
                  <a:solidFill>
                    <a:schemeClr val="dk1"/>
                  </a:solidFill>
                  <a:latin typeface="Arial"/>
                  <a:ea typeface="Arial"/>
                  <a:cs typeface="Arial"/>
                  <a:sym typeface="Arial"/>
                </a:rPr>
                <a:t>：</a:t>
              </a:r>
              <a:endParaRPr b="1" cap="none" sz="5300" i="0" strike="noStrike" u="none">
                <a:solidFill>
                  <a:schemeClr val="dk1"/>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rPr b="1" cap="none" sz="3200" i="0" lang="zh-CN" strike="noStrike" u="none">
                  <a:solidFill>
                    <a:schemeClr val="dk1"/>
                  </a:solidFill>
                  <a:latin typeface="Arial"/>
                  <a:ea typeface="Arial"/>
                  <a:cs typeface="Arial"/>
                  <a:sym typeface="Arial"/>
                </a:rPr>
                <a:t>               情緒識別</a:t>
              </a:r>
              <a:endParaRPr b="1" cap="none" sz="32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t/>
              </a:r>
              <a:endParaRPr b="0" cap="none" sz="3200" i="0" strike="noStrike" u="none">
                <a:solidFill>
                  <a:schemeClr val="dk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116" name="Shape 297"/>
        <p:cNvGrpSpPr/>
        <p:nvPr/>
      </p:nvGrpSpPr>
      <p:grpSpPr>
        <a:xfrm>
          <a:off x="0" y="0"/>
          <a:ext cx="0" cy="0"/>
          <a:chOff x="0" y="0"/>
          <a:chExt cx="0" cy="0"/>
        </a:xfrm>
      </p:grpSpPr>
      <p:grpSp>
        <p:nvGrpSpPr>
          <p:cNvPr id="117" name="Google Shape;298;g108150a2564_5_37"/>
          <p:cNvGrpSpPr/>
          <p:nvPr/>
        </p:nvGrpSpPr>
        <p:grpSpPr>
          <a:xfrm>
            <a:off x="-1529080" y="-1520825"/>
            <a:ext cx="4392295" cy="4263390"/>
            <a:chOff x="-986" y="-1744"/>
            <a:chExt cx="6917" cy="6714"/>
          </a:xfrm>
        </p:grpSpPr>
        <p:cxnSp>
          <p:nvCxnSpPr>
            <p:cNvPr id="3145773" name="Google Shape;299;g108150a2564_5_37"/>
            <p:cNvCxnSpPr>
              <a:cxnSpLocks/>
            </p:cNvCxnSpPr>
            <p:nvPr/>
          </p:nvCxnSpPr>
          <p:spPr>
            <a:xfrm flipH="1">
              <a:off x="-986" y="1970"/>
              <a:ext cx="3900" cy="3000"/>
            </a:xfrm>
            <a:prstGeom prst="straightConnector1"/>
            <a:noFill/>
            <a:ln w="9525" cap="flat" cmpd="sng">
              <a:solidFill>
                <a:srgbClr val="0C0C0C"/>
              </a:solidFill>
              <a:prstDash val="solid"/>
              <a:miter lim="800000"/>
              <a:headEnd type="none" w="sm" len="sm"/>
              <a:tailEnd type="none" w="sm" len="sm"/>
            </a:ln>
          </p:spPr>
        </p:cxnSp>
        <p:cxnSp>
          <p:nvCxnSpPr>
            <p:cNvPr id="3145774" name="Google Shape;300;g108150a2564_5_37"/>
            <p:cNvCxnSpPr>
              <a:cxnSpLocks/>
            </p:cNvCxnSpPr>
            <p:nvPr/>
          </p:nvCxnSpPr>
          <p:spPr>
            <a:xfrm flipH="1">
              <a:off x="2031" y="-1744"/>
              <a:ext cx="3900" cy="3000"/>
            </a:xfrm>
            <a:prstGeom prst="straightConnector1"/>
            <a:noFill/>
            <a:ln w="9525" cap="flat" cmpd="sng">
              <a:solidFill>
                <a:srgbClr val="0C0C0C"/>
              </a:solidFill>
              <a:prstDash val="solid"/>
              <a:miter lim="800000"/>
              <a:headEnd type="none" w="sm" len="sm"/>
              <a:tailEnd type="none" w="sm" len="sm"/>
            </a:ln>
          </p:spPr>
        </p:cxnSp>
      </p:grpSp>
      <p:sp>
        <p:nvSpPr>
          <p:cNvPr id="1048707" name="Google Shape;301;g108150a2564_5_37"/>
          <p:cNvSpPr txBox="1"/>
          <p:nvPr/>
        </p:nvSpPr>
        <p:spPr>
          <a:xfrm>
            <a:off x="936001" y="347975"/>
            <a:ext cx="3373200" cy="461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2400"/>
              <a:buFont typeface="Arial"/>
              <a:buNone/>
            </a:pPr>
            <a:r>
              <a:t/>
            </a:r>
            <a:endParaRPr b="0" cap="none" sz="2400" i="0" strike="noStrike" u="none">
              <a:solidFill>
                <a:srgbClr val="0C0C0C"/>
              </a:solidFill>
              <a:latin typeface="Arial"/>
              <a:ea typeface="Arial"/>
              <a:cs typeface="Arial"/>
              <a:sym typeface="Arial"/>
            </a:endParaRPr>
          </a:p>
        </p:txBody>
      </p:sp>
      <p:cxnSp>
        <p:nvCxnSpPr>
          <p:cNvPr id="3145775" name="Google Shape;302;g108150a2564_5_37"/>
          <p:cNvCxnSpPr>
            <a:cxnSpLocks/>
          </p:cNvCxnSpPr>
          <p:nvPr/>
        </p:nvCxnSpPr>
        <p:spPr>
          <a:xfrm>
            <a:off x="1092835" y="808355"/>
            <a:ext cx="10401900" cy="0"/>
          </a:xfrm>
          <a:prstGeom prst="straightConnector1"/>
          <a:noFill/>
          <a:ln w="9525" cap="flat" cmpd="sng">
            <a:solidFill>
              <a:srgbClr val="262626"/>
            </a:solidFill>
            <a:prstDash val="solid"/>
            <a:miter lim="800000"/>
            <a:headEnd type="none" w="sm" len="sm"/>
            <a:tailEnd type="none" w="sm" len="sm"/>
          </a:ln>
        </p:spPr>
      </p:cxnSp>
      <p:pic>
        <p:nvPicPr>
          <p:cNvPr id="2097173" name="Google Shape;303;g108150a2564_5_37"/>
          <p:cNvPicPr preferRelativeResize="0">
            <a:picLocks/>
          </p:cNvPicPr>
          <p:nvPr/>
        </p:nvPicPr>
        <p:blipFill rotWithShape="1">
          <a:blip xmlns:r="http://schemas.openxmlformats.org/officeDocument/2006/relationships" r:embed="rId1">
            <a:alphaModFix/>
          </a:blip>
          <a:srcRect l="0" t="23057" r="0" b="23056"/>
          <a:stretch>
            <a:fillRect/>
          </a:stretch>
        </p:blipFill>
        <p:spPr>
          <a:xfrm>
            <a:off x="442899" y="1368125"/>
            <a:ext cx="5393324" cy="3065324"/>
          </a:xfrm>
          <a:prstGeom prst="rect"/>
          <a:noFill/>
          <a:ln>
            <a:noFill/>
          </a:ln>
        </p:spPr>
      </p:pic>
      <p:sp>
        <p:nvSpPr>
          <p:cNvPr id="1048708" name="Google Shape;304;g108150a2564_5_37"/>
          <p:cNvSpPr txBox="1"/>
          <p:nvPr/>
        </p:nvSpPr>
        <p:spPr>
          <a:xfrm>
            <a:off x="415025" y="4831175"/>
            <a:ext cx="5287800" cy="3387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600"/>
              <a:buFont typeface="Arial"/>
              <a:buNone/>
            </a:pPr>
            <a:r>
              <a:rPr b="1" cap="none" sz="1600" i="0" lang="zh-CN" strike="noStrike" u="none">
                <a:solidFill>
                  <a:schemeClr val="lt1"/>
                </a:solidFill>
                <a:latin typeface="Arial"/>
                <a:ea typeface="Arial"/>
                <a:cs typeface="Arial"/>
                <a:sym typeface="Arial"/>
              </a:rPr>
              <a:t>已經標明了情緒種類，以及標明了用途的fer-2013數據集</a:t>
            </a:r>
            <a:endParaRPr b="1" cap="none" sz="1600" i="0" strike="noStrike" u="none">
              <a:solidFill>
                <a:schemeClr val="lt1"/>
              </a:solidFill>
              <a:latin typeface="Arial"/>
              <a:ea typeface="Arial"/>
              <a:cs typeface="Arial"/>
              <a:sym typeface="Arial"/>
            </a:endParaRPr>
          </a:p>
        </p:txBody>
      </p:sp>
      <p:sp>
        <p:nvSpPr>
          <p:cNvPr id="1048709" name="Google Shape;305;g108150a2564_5_37"/>
          <p:cNvSpPr txBox="1"/>
          <p:nvPr/>
        </p:nvSpPr>
        <p:spPr>
          <a:xfrm>
            <a:off x="6551225" y="2003675"/>
            <a:ext cx="5287800" cy="2087851"/>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2200"/>
              <a:buFont typeface="Arial"/>
              <a:buNone/>
            </a:pPr>
            <a:r>
              <a:rPr b="1" cap="none" sz="2200" i="0" lang="zh-CN" strike="noStrike" u="none">
                <a:solidFill>
                  <a:srgbClr val="000000"/>
                </a:solidFill>
                <a:latin typeface="Arial"/>
                <a:ea typeface="Arial"/>
                <a:cs typeface="Arial"/>
                <a:sym typeface="Arial"/>
              </a:rPr>
              <a:t>該訓練集已經放入了我們專題的雲端中，以便組員下載和後續使用</a:t>
            </a:r>
            <a:endParaRPr b="1" cap="none" sz="22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200"/>
              <a:buFont typeface="Arial"/>
              <a:buNone/>
            </a:pPr>
            <a:r>
              <a:t/>
            </a:r>
            <a:endParaRPr b="1" cap="none" sz="22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200"/>
              <a:buFont typeface="Arial"/>
              <a:buNone/>
            </a:pPr>
            <a:r>
              <a:rPr b="1" cap="none" sz="2200" i="0" lang="zh-CN" strike="noStrike" u="none">
                <a:solidFill>
                  <a:srgbClr val="000000"/>
                </a:solidFill>
                <a:latin typeface="Arial"/>
                <a:ea typeface="Arial"/>
                <a:cs typeface="Arial"/>
                <a:sym typeface="Arial"/>
              </a:rPr>
              <a:t>https://drive.google.com/file/d/1U-QRQxQt4qe_9LiRuPg192b8NpzJv_s0/view?usp=sharing</a:t>
            </a:r>
            <a:endParaRPr b="1" cap="none" sz="2600" i="0" strike="noStrike" u="none">
              <a:solidFill>
                <a:srgbClr val="000000"/>
              </a:solidFill>
              <a:latin typeface="Arial"/>
              <a:ea typeface="Arial"/>
              <a:cs typeface="Arial"/>
              <a:sym typeface="Arial"/>
            </a:endParaRPr>
          </a:p>
        </p:txBody>
      </p:sp>
      <p:sp>
        <p:nvSpPr>
          <p:cNvPr id="1048710" name="Google Shape;306;g108150a2564_5_37"/>
          <p:cNvSpPr txBox="1"/>
          <p:nvPr>
            <p:ph type="title"/>
          </p:nvPr>
        </p:nvSpPr>
        <p:spPr>
          <a:xfrm>
            <a:off x="415067" y="667900"/>
            <a:ext cx="4939200" cy="2732700"/>
          </a:xfrm>
          <a:prstGeom prst="rect"/>
          <a:noFill/>
          <a:ln>
            <a:noFill/>
          </a:ln>
        </p:spPr>
        <p:txBody>
          <a:bodyPr anchor="t" anchorCtr="0" bIns="121900" lIns="121900" rIns="121900" spcFirstLastPara="1" tIns="121900" wrap="square">
            <a:normAutofit/>
          </a:bodyPr>
          <a:p>
            <a:pPr algn="l" indent="0" lvl="0" marL="0" rtl="0">
              <a:lnSpc>
                <a:spcPct val="100000"/>
              </a:lnSpc>
              <a:spcBef>
                <a:spcPts val="0"/>
              </a:spcBef>
              <a:spcAft>
                <a:spcPts val="0"/>
              </a:spcAft>
              <a:buClr>
                <a:srgbClr val="000000"/>
              </a:buClr>
              <a:buSzPts val="3700"/>
              <a:buFont typeface="Arial"/>
              <a:buNone/>
            </a:pPr>
            <a:r>
              <a:rPr b="1" sz="2700" lang="zh-CN">
                <a:latin typeface="Arial"/>
                <a:ea typeface="Arial"/>
                <a:cs typeface="Arial"/>
                <a:sym typeface="Arial"/>
              </a:rPr>
              <a:t>一.收集情緒識別數據集</a:t>
            </a:r>
            <a:endParaRPr b="1" sz="2700">
              <a:latin typeface="Arial"/>
              <a:ea typeface="Arial"/>
              <a:cs typeface="Arial"/>
              <a:sym typeface="Arial"/>
            </a:endParaRPr>
          </a:p>
          <a:p>
            <a:pPr algn="l" indent="0" lvl="0" marL="0" rtl="0">
              <a:lnSpc>
                <a:spcPct val="100000"/>
              </a:lnSpc>
              <a:spcBef>
                <a:spcPts val="0"/>
              </a:spcBef>
              <a:spcAft>
                <a:spcPts val="0"/>
              </a:spcAft>
              <a:buSzPts val="3700"/>
              <a:buNone/>
            </a:pPr>
            <a:r>
              <a:t/>
            </a:r>
            <a:endParaRPr b="1" sz="2400">
              <a:solidFill>
                <a:srgbClr val="0C0C0C"/>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120" name="Shape 311"/>
        <p:cNvGrpSpPr/>
        <p:nvPr/>
      </p:nvGrpSpPr>
      <p:grpSpPr>
        <a:xfrm>
          <a:off x="0" y="0"/>
          <a:ext cx="0" cy="0"/>
          <a:chOff x="0" y="0"/>
          <a:chExt cx="0" cy="0"/>
        </a:xfrm>
      </p:grpSpPr>
      <p:cxnSp>
        <p:nvCxnSpPr>
          <p:cNvPr id="3145776" name="Google Shape;312;g108150a2564_5_13"/>
          <p:cNvCxnSpPr>
            <a:cxnSpLocks/>
          </p:cNvCxnSpPr>
          <p:nvPr/>
        </p:nvCxnSpPr>
        <p:spPr>
          <a:xfrm flipH="1">
            <a:off x="-581710" y="125095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77" name="Google Shape;313;g108150a2564_5_13"/>
          <p:cNvCxnSpPr>
            <a:cxnSpLocks/>
          </p:cNvCxnSpPr>
          <p:nvPr/>
        </p:nvCxnSpPr>
        <p:spPr>
          <a:xfrm flipH="1">
            <a:off x="1334085" y="-110744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78" name="Google Shape;314;g108150a2564_5_13"/>
          <p:cNvCxnSpPr>
            <a:cxnSpLocks/>
          </p:cNvCxnSpPr>
          <p:nvPr/>
        </p:nvCxnSpPr>
        <p:spPr>
          <a:xfrm flipH="1">
            <a:off x="9215705" y="594106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79" name="Google Shape;315;g108150a2564_5_13"/>
          <p:cNvCxnSpPr>
            <a:cxnSpLocks/>
          </p:cNvCxnSpPr>
          <p:nvPr/>
        </p:nvCxnSpPr>
        <p:spPr>
          <a:xfrm flipH="1">
            <a:off x="11131500" y="3582670"/>
            <a:ext cx="2432100" cy="1964700"/>
          </a:xfrm>
          <a:prstGeom prst="straightConnector1"/>
          <a:noFill/>
          <a:ln w="9525" cap="flat" cmpd="sng">
            <a:solidFill>
              <a:srgbClr val="0C0C0C"/>
            </a:solidFill>
            <a:prstDash val="solid"/>
            <a:miter lim="800000"/>
            <a:headEnd type="none" w="sm" len="sm"/>
            <a:tailEnd type="none" w="sm" len="sm"/>
          </a:ln>
        </p:spPr>
      </p:cxnSp>
      <p:sp>
        <p:nvSpPr>
          <p:cNvPr id="1048714" name="Google Shape;316;g108150a2564_5_13"/>
          <p:cNvSpPr txBox="1"/>
          <p:nvPr/>
        </p:nvSpPr>
        <p:spPr>
          <a:xfrm>
            <a:off x="3286445" y="2417675"/>
            <a:ext cx="595800" cy="1015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4</a:t>
            </a:r>
            <a:endParaRPr b="0" cap="none" sz="6000" i="0" strike="noStrike" u="none">
              <a:solidFill>
                <a:srgbClr val="FF0000"/>
              </a:solidFill>
              <a:latin typeface="Arial"/>
              <a:ea typeface="Arial"/>
              <a:cs typeface="Arial"/>
              <a:sym typeface="Arial"/>
            </a:endParaRPr>
          </a:p>
        </p:txBody>
      </p:sp>
      <p:grpSp>
        <p:nvGrpSpPr>
          <p:cNvPr id="121" name="Google Shape;317;g108150a2564_5_13"/>
          <p:cNvGrpSpPr/>
          <p:nvPr/>
        </p:nvGrpSpPr>
        <p:grpSpPr>
          <a:xfrm>
            <a:off x="3429711" y="2531478"/>
            <a:ext cx="5565375" cy="1908835"/>
            <a:chOff x="5070" y="3684"/>
            <a:chExt cx="8764" cy="3006"/>
          </a:xfrm>
        </p:grpSpPr>
        <p:cxnSp>
          <p:nvCxnSpPr>
            <p:cNvPr id="3145780" name="Google Shape;318;g108150a2564_5_13"/>
            <p:cNvCxnSpPr>
              <a:cxnSpLocks/>
            </p:cNvCxnSpPr>
            <p:nvPr/>
          </p:nvCxnSpPr>
          <p:spPr>
            <a:xfrm flipH="1">
              <a:off x="5070" y="3684"/>
              <a:ext cx="2400" cy="1800"/>
            </a:xfrm>
            <a:prstGeom prst="straightConnector1"/>
            <a:noFill/>
            <a:ln w="9525" cap="flat" cmpd="sng">
              <a:solidFill>
                <a:srgbClr val="0C0C0C"/>
              </a:solidFill>
              <a:prstDash val="solid"/>
              <a:miter lim="800000"/>
              <a:headEnd type="none" w="sm" len="sm"/>
              <a:tailEnd type="none" w="sm" len="sm"/>
            </a:ln>
          </p:spPr>
        </p:cxnSp>
        <p:sp>
          <p:nvSpPr>
            <p:cNvPr id="1048715" name="Google Shape;319;g108150a2564_5_13"/>
            <p:cNvSpPr txBox="1"/>
            <p:nvPr/>
          </p:nvSpPr>
          <p:spPr>
            <a:xfrm>
              <a:off x="5734" y="4590"/>
              <a:ext cx="8100" cy="21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5000"/>
                <a:buFont typeface="Arial"/>
                <a:buNone/>
              </a:pPr>
              <a:r>
                <a:rPr b="1" cap="none" sz="5000" i="0" lang="zh-CN" strike="noStrike" u="none">
                  <a:solidFill>
                    <a:schemeClr val="dk1"/>
                  </a:solidFill>
                  <a:latin typeface="Arial"/>
                  <a:ea typeface="Arial"/>
                  <a:cs typeface="Arial"/>
                  <a:sym typeface="Arial"/>
                </a:rPr>
                <a:t>問題反饋</a:t>
              </a:r>
              <a:endParaRPr b="1" cap="none" sz="50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t/>
              </a:r>
              <a:endParaRPr b="0" cap="none" sz="3200" i="0" strike="noStrike" u="none">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25" name="Shape 324"/>
        <p:cNvGrpSpPr/>
        <p:nvPr/>
      </p:nvGrpSpPr>
      <p:grpSpPr>
        <a:xfrm>
          <a:off x="0" y="0"/>
          <a:ext cx="0" cy="0"/>
          <a:chOff x="0" y="0"/>
          <a:chExt cx="0" cy="0"/>
        </a:xfrm>
      </p:grpSpPr>
      <p:sp>
        <p:nvSpPr>
          <p:cNvPr id="1048725" name="Google Shape;325;g10814042f2c_0_54"/>
          <p:cNvSpPr txBox="1"/>
          <p:nvPr>
            <p:ph type="title"/>
          </p:nvPr>
        </p:nvSpPr>
        <p:spPr>
          <a:xfrm>
            <a:off x="415625" y="667900"/>
            <a:ext cx="4901700" cy="1896300"/>
          </a:xfrm>
          <a:prstGeom prst="rect"/>
          <a:noFill/>
          <a:ln>
            <a:noFill/>
          </a:ln>
        </p:spPr>
        <p:txBody>
          <a:bodyPr anchor="t" anchorCtr="0" bIns="121900" lIns="121900" rIns="121900" spcFirstLastPara="1" tIns="121900" wrap="square">
            <a:normAutofit fontScale="90000"/>
          </a:bodyPr>
          <a:p>
            <a:pPr algn="l" indent="0" lvl="0" marL="0" rtl="0">
              <a:lnSpc>
                <a:spcPct val="115000"/>
              </a:lnSpc>
              <a:spcBef>
                <a:spcPts val="0"/>
              </a:spcBef>
              <a:spcAft>
                <a:spcPts val="0"/>
              </a:spcAft>
              <a:buSzPct val="117460"/>
              <a:buNone/>
            </a:pPr>
            <a:r>
              <a:rPr b="1" sz="3500" lang="zh-CN">
                <a:latin typeface="Arial"/>
                <a:ea typeface="Arial"/>
                <a:cs typeface="Arial"/>
                <a:sym typeface="Arial"/>
              </a:rPr>
              <a:t>下一階段：</a:t>
            </a:r>
            <a:endParaRPr b="1" sz="3500">
              <a:latin typeface="Arial"/>
              <a:ea typeface="Arial"/>
              <a:cs typeface="Arial"/>
              <a:sym typeface="Arial"/>
            </a:endParaRPr>
          </a:p>
          <a:p>
            <a:pPr algn="l" indent="0" lvl="0" marL="0" rtl="0">
              <a:lnSpc>
                <a:spcPct val="115000"/>
              </a:lnSpc>
              <a:spcBef>
                <a:spcPts val="0"/>
              </a:spcBef>
              <a:spcAft>
                <a:spcPts val="0"/>
              </a:spcAft>
              <a:buSzPct val="117460"/>
              <a:buNone/>
            </a:pPr>
            <a:r>
              <a:rPr b="1" sz="3500" lang="zh-CN">
                <a:latin typeface="Arial"/>
                <a:ea typeface="Arial"/>
                <a:cs typeface="Arial"/>
                <a:sym typeface="Arial"/>
              </a:rPr>
              <a:t>用於情緒識別的深度學習神經網絡</a:t>
            </a:r>
            <a:endParaRPr b="1" sz="3500">
              <a:latin typeface="Arial"/>
              <a:ea typeface="Arial"/>
              <a:cs typeface="Arial"/>
              <a:sym typeface="Arial"/>
            </a:endParaRPr>
          </a:p>
          <a:p>
            <a:pPr algn="l" indent="0" lvl="0" marL="0" rtl="0">
              <a:lnSpc>
                <a:spcPct val="115000"/>
              </a:lnSpc>
              <a:spcBef>
                <a:spcPts val="0"/>
              </a:spcBef>
              <a:spcAft>
                <a:spcPts val="0"/>
              </a:spcAft>
              <a:buSzPct val="117460"/>
              <a:buNone/>
            </a:pPr>
            <a:r>
              <a:rPr b="1" sz="3500" lang="zh-CN">
                <a:latin typeface="Arial"/>
                <a:ea typeface="Arial"/>
                <a:cs typeface="Arial"/>
                <a:sym typeface="Arial"/>
              </a:rPr>
              <a:t>我們已經討論出的框架</a:t>
            </a:r>
            <a:endParaRPr b="1" sz="4600"/>
          </a:p>
        </p:txBody>
      </p:sp>
      <p:sp>
        <p:nvSpPr>
          <p:cNvPr id="1048726" name="Google Shape;326;g10814042f2c_0_54"/>
          <p:cNvSpPr txBox="1"/>
          <p:nvPr>
            <p:ph type="body" idx="1"/>
          </p:nvPr>
        </p:nvSpPr>
        <p:spPr>
          <a:xfrm>
            <a:off x="5953550" y="506700"/>
            <a:ext cx="5844000" cy="6351300"/>
          </a:xfrm>
          <a:prstGeom prst="rect"/>
          <a:noFill/>
          <a:ln>
            <a:noFill/>
          </a:ln>
        </p:spPr>
        <p:txBody>
          <a:bodyPr anchor="t" anchorCtr="0" bIns="121900" lIns="121900" rIns="121900" spcFirstLastPara="1" tIns="121900" wrap="square">
            <a:normAutofit/>
          </a:bodyPr>
          <a:p>
            <a:pPr algn="l" indent="0" lvl="0" marL="0" rtl="0">
              <a:spcBef>
                <a:spcPts val="0"/>
              </a:spcBef>
              <a:spcAft>
                <a:spcPts val="0"/>
              </a:spcAft>
              <a:buNone/>
            </a:pPr>
            <a:r>
              <a:rPr b="1" sz="2233" lang="zh-CN">
                <a:solidFill>
                  <a:srgbClr val="000000"/>
                </a:solidFill>
                <a:latin typeface="Arial"/>
                <a:ea typeface="Arial"/>
                <a:cs typeface="Arial"/>
                <a:sym typeface="Arial"/>
              </a:rPr>
              <a:t>新的數據集；因為之前fer2013主要是歐美人物，對亞洲人正確率比較低，所以試著重新訓練</a:t>
            </a:r>
            <a:endParaRPr b="1" sz="2233">
              <a:solidFill>
                <a:srgbClr val="000000"/>
              </a:solidFill>
              <a:latin typeface="Arial"/>
              <a:ea typeface="Arial"/>
              <a:cs typeface="Arial"/>
              <a:sym typeface="Arial"/>
            </a:endParaRPr>
          </a:p>
          <a:p>
            <a:pPr algn="l" indent="0" lvl="0" marL="0" rtl="0">
              <a:lnSpc>
                <a:spcPct val="115000"/>
              </a:lnSpc>
              <a:spcBef>
                <a:spcPts val="0"/>
              </a:spcBef>
              <a:spcAft>
                <a:spcPts val="0"/>
              </a:spcAft>
              <a:buSzPct val="80952"/>
              <a:buNone/>
            </a:pPr>
            <a:r>
              <a:t/>
            </a:r>
            <a:endParaRPr b="1" sz="2100">
              <a:solidFill>
                <a:srgbClr val="000000"/>
              </a:solidFill>
              <a:latin typeface="Arial"/>
              <a:ea typeface="Arial"/>
              <a:cs typeface="Arial"/>
              <a:sym typeface="Arial"/>
            </a:endParaRPr>
          </a:p>
          <a:p>
            <a:pPr algn="l" indent="0" lvl="0" marL="0" rtl="0">
              <a:lnSpc>
                <a:spcPct val="115000"/>
              </a:lnSpc>
              <a:spcBef>
                <a:spcPts val="0"/>
              </a:spcBef>
              <a:spcAft>
                <a:spcPts val="0"/>
              </a:spcAft>
              <a:buSzPct val="80952"/>
              <a:buNone/>
            </a:pPr>
            <a:r>
              <a:rPr b="1" sz="2100" lang="zh-CN">
                <a:solidFill>
                  <a:srgbClr val="000000"/>
                </a:solidFill>
                <a:latin typeface="Arial"/>
                <a:ea typeface="Arial"/>
                <a:cs typeface="Arial"/>
                <a:sym typeface="Arial"/>
              </a:rPr>
              <a:t>獲取數據集之後：</a:t>
            </a:r>
            <a:endParaRPr b="1" sz="2100">
              <a:solidFill>
                <a:srgbClr val="000000"/>
              </a:solidFill>
              <a:latin typeface="Arial"/>
              <a:ea typeface="Arial"/>
              <a:cs typeface="Arial"/>
              <a:sym typeface="Arial"/>
            </a:endParaRPr>
          </a:p>
          <a:p>
            <a:pPr algn="l" indent="0" lvl="0" marL="0" rtl="0">
              <a:lnSpc>
                <a:spcPct val="115000"/>
              </a:lnSpc>
              <a:spcBef>
                <a:spcPts val="0"/>
              </a:spcBef>
              <a:spcAft>
                <a:spcPts val="0"/>
              </a:spcAft>
              <a:buSzPct val="80952"/>
              <a:buNone/>
            </a:pPr>
            <a:r>
              <a:t/>
            </a:r>
            <a:r>
              <a:t/>
            </a:r>
            <a:r>
              <a:t/>
            </a:r>
            <a:endParaRPr b="1" sz="2100">
              <a:solidFill>
                <a:srgbClr val="000000"/>
              </a:solidFill>
              <a:latin typeface="Arial"/>
              <a:ea typeface="Arial"/>
              <a:cs typeface="Arial"/>
              <a:sym typeface="Arial"/>
            </a:endParaRPr>
          </a:p>
          <a:p>
            <a:pPr algn="l" indent="0" lvl="0" marL="0" rtl="0">
              <a:lnSpc>
                <a:spcPct val="115000"/>
              </a:lnSpc>
              <a:spcBef>
                <a:spcPts val="0"/>
              </a:spcBef>
              <a:spcAft>
                <a:spcPts val="0"/>
              </a:spcAft>
              <a:buSzPct val="80952"/>
              <a:buNone/>
            </a:pPr>
            <a:r>
              <a:t/>
            </a:r>
            <a:endParaRPr b="1" sz="2100">
              <a:solidFill>
                <a:srgbClr val="000000"/>
              </a:solidFill>
              <a:latin typeface="Arial"/>
              <a:ea typeface="Arial"/>
              <a:cs typeface="Arial"/>
              <a:sym typeface="Arial"/>
            </a:endParaRPr>
          </a:p>
          <a:p>
            <a:pPr algn="l" indent="0" lvl="0" marL="0" rtl="0">
              <a:lnSpc>
                <a:spcPct val="115000"/>
              </a:lnSpc>
              <a:spcBef>
                <a:spcPts val="0"/>
              </a:spcBef>
              <a:spcAft>
                <a:spcPts val="0"/>
              </a:spcAft>
              <a:buSzPct val="85000"/>
              <a:buNone/>
            </a:pPr>
            <a:r>
              <a:t/>
            </a:r>
            <a:r>
              <a:t/>
            </a:r>
            <a:r>
              <a:rPr altLang="zh-CN" b="1" sz="2050" lang="zh-CN">
                <a:solidFill>
                  <a:srgbClr val="121212"/>
                </a:solidFill>
                <a:highlight>
                  <a:srgbClr val="FFFFFF"/>
                </a:highlight>
                <a:latin typeface="Microsoft Yahei"/>
                <a:ea typeface="Microsoft Yahei"/>
                <a:cs typeface="Microsoft Yahei"/>
                <a:sym typeface="Microsoft Yahei"/>
              </a:rPr>
              <a:t>我們需要</a:t>
            </a:r>
            <a:r>
              <a:rPr altLang="zh-CN" b="1" sz="2050" lang="zh-CN">
                <a:solidFill>
                  <a:srgbClr val="121212"/>
                </a:solidFill>
                <a:highlight>
                  <a:srgbClr val="FFFFFF"/>
                </a:highlight>
                <a:latin typeface="Microsoft Yahei"/>
                <a:ea typeface="Microsoft Yahei"/>
                <a:cs typeface="Microsoft Yahei"/>
                <a:sym typeface="Microsoft Yahei"/>
              </a:rPr>
              <a:t>細化</a:t>
            </a:r>
            <a:r>
              <a:rPr altLang="zh-CN" b="1" sz="2050" lang="zh-CN">
                <a:solidFill>
                  <a:srgbClr val="121212"/>
                </a:solidFill>
                <a:highlight>
                  <a:srgbClr val="FFFFFF"/>
                </a:highlight>
                <a:latin typeface="Microsoft Yahei"/>
                <a:ea typeface="Microsoft Yahei"/>
                <a:cs typeface="Microsoft Yahei"/>
                <a:sym typeface="Microsoft Yahei"/>
              </a:rPr>
              <a:t>表情</a:t>
            </a:r>
            <a:r>
              <a:rPr altLang="zh-CN" b="1" sz="2050" lang="zh-CN">
                <a:solidFill>
                  <a:srgbClr val="121212"/>
                </a:solidFill>
                <a:highlight>
                  <a:srgbClr val="FFFFFF"/>
                </a:highlight>
                <a:latin typeface="Microsoft Yahei"/>
                <a:ea typeface="Microsoft Yahei"/>
                <a:cs typeface="Microsoft Yahei"/>
                <a:sym typeface="Microsoft Yahei"/>
              </a:rPr>
              <a:t>分析</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目前</a:t>
            </a:r>
            <a:r>
              <a:rPr altLang="zh-CN" b="1" sz="2050" lang="zh-CN">
                <a:solidFill>
                  <a:srgbClr val="121212"/>
                </a:solidFill>
                <a:highlight>
                  <a:srgbClr val="FFFFFF"/>
                </a:highlight>
                <a:latin typeface="Microsoft Yahei"/>
                <a:ea typeface="Microsoft Yahei"/>
                <a:cs typeface="Microsoft Yahei"/>
                <a:sym typeface="Microsoft Yahei"/>
              </a:rPr>
              <a:t>的</a:t>
            </a:r>
            <a:r>
              <a:rPr altLang="zh-CN" b="1" sz="2050" lang="zh-CN">
                <a:solidFill>
                  <a:srgbClr val="121212"/>
                </a:solidFill>
                <a:highlight>
                  <a:srgbClr val="FFFFFF"/>
                </a:highlight>
                <a:latin typeface="Microsoft Yahei"/>
                <a:ea typeface="Microsoft Yahei"/>
                <a:cs typeface="Microsoft Yahei"/>
                <a:sym typeface="Microsoft Yahei"/>
              </a:rPr>
              <a:t>表情</a:t>
            </a:r>
            <a:r>
              <a:rPr altLang="zh-CN" b="1" sz="2050" lang="zh-CN">
                <a:solidFill>
                  <a:srgbClr val="121212"/>
                </a:solidFill>
                <a:highlight>
                  <a:srgbClr val="FFFFFF"/>
                </a:highlight>
                <a:latin typeface="Microsoft Yahei"/>
                <a:ea typeface="Microsoft Yahei"/>
                <a:cs typeface="Microsoft Yahei"/>
                <a:sym typeface="Microsoft Yahei"/>
              </a:rPr>
              <a:t>分析</a:t>
            </a:r>
            <a:r>
              <a:rPr altLang="zh-CN" b="1" sz="2050" lang="zh-CN">
                <a:solidFill>
                  <a:srgbClr val="121212"/>
                </a:solidFill>
                <a:highlight>
                  <a:srgbClr val="FFFFFF"/>
                </a:highlight>
                <a:latin typeface="Microsoft Yahei"/>
                <a:ea typeface="Microsoft Yahei"/>
                <a:cs typeface="Microsoft Yahei"/>
                <a:sym typeface="Microsoft Yahei"/>
              </a:rPr>
              <a:t>比較</a:t>
            </a:r>
            <a:r>
              <a:rPr altLang="zh-CN" b="1" sz="2050" lang="zh-CN">
                <a:solidFill>
                  <a:srgbClr val="121212"/>
                </a:solidFill>
                <a:highlight>
                  <a:srgbClr val="FFFFFF"/>
                </a:highlight>
                <a:latin typeface="Microsoft Yahei"/>
                <a:ea typeface="Microsoft Yahei"/>
                <a:cs typeface="Microsoft Yahei"/>
                <a:sym typeface="Microsoft Yahei"/>
              </a:rPr>
              <a:t>極端</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非常</a:t>
            </a:r>
            <a:r>
              <a:rPr altLang="zh-CN" b="1" sz="2050" lang="zh-CN">
                <a:solidFill>
                  <a:srgbClr val="121212"/>
                </a:solidFill>
                <a:highlight>
                  <a:srgbClr val="FFFFFF"/>
                </a:highlight>
                <a:latin typeface="Microsoft Yahei"/>
                <a:ea typeface="Microsoft Yahei"/>
                <a:cs typeface="Microsoft Yahei"/>
                <a:sym typeface="Microsoft Yahei"/>
              </a:rPr>
              <a:t>容易</a:t>
            </a:r>
            <a:r>
              <a:rPr altLang="zh-CN" b="1" sz="2050" lang="zh-CN">
                <a:solidFill>
                  <a:srgbClr val="121212"/>
                </a:solidFill>
                <a:highlight>
                  <a:srgbClr val="FFFFFF"/>
                </a:highlight>
                <a:latin typeface="Microsoft Yahei"/>
                <a:ea typeface="Microsoft Yahei"/>
                <a:cs typeface="Microsoft Yahei"/>
                <a:sym typeface="Microsoft Yahei"/>
              </a:rPr>
              <a:t>錯誤</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比如目前</a:t>
            </a:r>
            <a:r>
              <a:rPr altLang="zh-CN" b="1" sz="2050" lang="zh-CN">
                <a:solidFill>
                  <a:srgbClr val="121212"/>
                </a:solidFill>
                <a:highlight>
                  <a:srgbClr val="FFFFFF"/>
                </a:highlight>
                <a:latin typeface="Microsoft Yahei"/>
                <a:ea typeface="Microsoft Yahei"/>
                <a:cs typeface="Microsoft Yahei"/>
                <a:sym typeface="Microsoft Yahei"/>
              </a:rPr>
              <a:t>只有</a:t>
            </a:r>
            <a:r>
              <a:rPr altLang="zh-CN" b="1" sz="2050" lang="zh-CN">
                <a:solidFill>
                  <a:srgbClr val="121212"/>
                </a:solidFill>
                <a:highlight>
                  <a:srgbClr val="FFFFFF"/>
                </a:highlight>
                <a:latin typeface="Microsoft Yahei"/>
                <a:ea typeface="Microsoft Yahei"/>
                <a:cs typeface="Microsoft Yahei"/>
                <a:sym typeface="Microsoft Yahei"/>
              </a:rPr>
              <a:t>生氣</a:t>
            </a:r>
            <a:r>
              <a:rPr altLang="zh-CN" b="1" sz="2050" lang="zh-CN">
                <a:solidFill>
                  <a:srgbClr val="121212"/>
                </a:solidFill>
                <a:highlight>
                  <a:srgbClr val="FFFFFF"/>
                </a:highlight>
                <a:latin typeface="Microsoft Yahei"/>
                <a:ea typeface="Microsoft Yahei"/>
                <a:cs typeface="Microsoft Yahei"/>
                <a:sym typeface="Microsoft Yahei"/>
              </a:rPr>
              <a:t>厭惡</a:t>
            </a:r>
            <a:r>
              <a:rPr altLang="zh-CN" b="1" sz="2050" lang="zh-CN">
                <a:solidFill>
                  <a:srgbClr val="121212"/>
                </a:solidFill>
                <a:highlight>
                  <a:srgbClr val="FFFFFF"/>
                </a:highlight>
                <a:latin typeface="Microsoft Yahei"/>
                <a:ea typeface="Microsoft Yahei"/>
                <a:cs typeface="Microsoft Yahei"/>
                <a:sym typeface="Microsoft Yahei"/>
              </a:rPr>
              <a:t>恐懼</a:t>
            </a:r>
            <a:r>
              <a:rPr altLang="zh-CN" b="1" sz="2050" lang="zh-CN">
                <a:solidFill>
                  <a:srgbClr val="121212"/>
                </a:solidFill>
                <a:highlight>
                  <a:srgbClr val="FFFFFF"/>
                </a:highlight>
                <a:latin typeface="Microsoft Yahei"/>
                <a:ea typeface="Microsoft Yahei"/>
                <a:cs typeface="Microsoft Yahei"/>
                <a:sym typeface="Microsoft Yahei"/>
              </a:rPr>
              <a:t>開心</a:t>
            </a:r>
            <a:r>
              <a:rPr altLang="zh-CN" b="1" sz="2050" lang="zh-CN">
                <a:solidFill>
                  <a:srgbClr val="121212"/>
                </a:solidFill>
                <a:highlight>
                  <a:srgbClr val="FFFFFF"/>
                </a:highlight>
                <a:latin typeface="Microsoft Yahei"/>
                <a:ea typeface="Microsoft Yahei"/>
                <a:cs typeface="Microsoft Yahei"/>
                <a:sym typeface="Microsoft Yahei"/>
              </a:rPr>
              <a:t>傷心</a:t>
            </a:r>
            <a:r>
              <a:rPr altLang="zh-CN" b="1" sz="2050" lang="zh-CN">
                <a:solidFill>
                  <a:srgbClr val="121212"/>
                </a:solidFill>
                <a:highlight>
                  <a:srgbClr val="FFFFFF"/>
                </a:highlight>
                <a:latin typeface="Microsoft Yahei"/>
                <a:ea typeface="Microsoft Yahei"/>
                <a:cs typeface="Microsoft Yahei"/>
                <a:sym typeface="Microsoft Yahei"/>
              </a:rPr>
              <a:t>驚訝</a:t>
            </a:r>
            <a:r>
              <a:rPr altLang="zh-CN" b="1" sz="2050" lang="zh-CN">
                <a:solidFill>
                  <a:srgbClr val="121212"/>
                </a:solidFill>
                <a:highlight>
                  <a:srgbClr val="FFFFFF"/>
                </a:highlight>
                <a:latin typeface="Microsoft Yahei"/>
                <a:ea typeface="Microsoft Yahei"/>
                <a:cs typeface="Microsoft Yahei"/>
                <a:sym typeface="Microsoft Yahei"/>
              </a:rPr>
              <a:t>中性</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我們</a:t>
            </a:r>
            <a:r>
              <a:rPr altLang="zh-CN" b="1" sz="2050" lang="zh-CN">
                <a:solidFill>
                  <a:srgbClr val="121212"/>
                </a:solidFill>
                <a:highlight>
                  <a:srgbClr val="FFFFFF"/>
                </a:highlight>
                <a:latin typeface="Microsoft Yahei"/>
                <a:ea typeface="Microsoft Yahei"/>
                <a:cs typeface="Microsoft Yahei"/>
                <a:sym typeface="Microsoft Yahei"/>
              </a:rPr>
              <a:t>想要</a:t>
            </a:r>
            <a:r>
              <a:rPr altLang="zh-CN" b="1" sz="2050" lang="zh-CN">
                <a:solidFill>
                  <a:srgbClr val="121212"/>
                </a:solidFill>
                <a:highlight>
                  <a:srgbClr val="FFFFFF"/>
                </a:highlight>
                <a:latin typeface="Microsoft Yahei"/>
                <a:ea typeface="Microsoft Yahei"/>
                <a:cs typeface="Microsoft Yahei"/>
                <a:sym typeface="Microsoft Yahei"/>
              </a:rPr>
              <a:t>更加</a:t>
            </a:r>
            <a:r>
              <a:rPr altLang="zh-CN" b="1" sz="2050" lang="zh-CN">
                <a:solidFill>
                  <a:srgbClr val="121212"/>
                </a:solidFill>
                <a:highlight>
                  <a:srgbClr val="FFFFFF"/>
                </a:highlight>
                <a:latin typeface="Microsoft Yahei"/>
                <a:ea typeface="Microsoft Yahei"/>
                <a:cs typeface="Microsoft Yahei"/>
                <a:sym typeface="Microsoft Yahei"/>
              </a:rPr>
              <a:t>細分</a:t>
            </a:r>
            <a:r>
              <a:rPr altLang="zh-CN" b="1" sz="2050" lang="zh-CN">
                <a:solidFill>
                  <a:srgbClr val="121212"/>
                </a:solidFill>
                <a:highlight>
                  <a:srgbClr val="FFFFFF"/>
                </a:highlight>
                <a:latin typeface="Microsoft Yahei"/>
                <a:ea typeface="Microsoft Yahei"/>
                <a:cs typeface="Microsoft Yahei"/>
                <a:sym typeface="Microsoft Yahei"/>
              </a:rPr>
              <a:t>增加</a:t>
            </a:r>
            <a:r>
              <a:rPr altLang="zh-CN" b="1" sz="2050" lang="zh-CN">
                <a:solidFill>
                  <a:srgbClr val="121212"/>
                </a:solidFill>
                <a:highlight>
                  <a:srgbClr val="FFFFFF"/>
                </a:highlight>
                <a:latin typeface="Microsoft Yahei"/>
                <a:ea typeface="Microsoft Yahei"/>
                <a:cs typeface="Microsoft Yahei"/>
                <a:sym typeface="Microsoft Yahei"/>
              </a:rPr>
              <a:t>比如</a:t>
            </a:r>
            <a:r>
              <a:rPr altLang="zh-CN" b="1" sz="2050" lang="zh-CN">
                <a:solidFill>
                  <a:srgbClr val="121212"/>
                </a:solidFill>
                <a:highlight>
                  <a:srgbClr val="FFFFFF"/>
                </a:highlight>
                <a:latin typeface="Microsoft Yahei"/>
                <a:ea typeface="Microsoft Yahei"/>
                <a:cs typeface="Microsoft Yahei"/>
                <a:sym typeface="Microsoft Yahei"/>
              </a:rPr>
              <a:t>尷尬</a:t>
            </a:r>
            <a:r>
              <a:rPr altLang="zh-CN" b="1" sz="2050" lang="zh-CN">
                <a:solidFill>
                  <a:srgbClr val="121212"/>
                </a:solidFill>
                <a:highlight>
                  <a:srgbClr val="FFFFFF"/>
                </a:highlight>
                <a:latin typeface="Microsoft Yahei"/>
                <a:ea typeface="Microsoft Yahei"/>
                <a:cs typeface="Microsoft Yahei"/>
                <a:sym typeface="Microsoft Yahei"/>
              </a:rPr>
              <a:t>無奈</a:t>
            </a:r>
            <a:r>
              <a:rPr altLang="zh-CN" b="1" sz="2050" lang="zh-CN">
                <a:solidFill>
                  <a:srgbClr val="121212"/>
                </a:solidFill>
                <a:highlight>
                  <a:srgbClr val="FFFFFF"/>
                </a:highlight>
                <a:latin typeface="Microsoft Yahei"/>
                <a:ea typeface="Microsoft Yahei"/>
                <a:cs typeface="Microsoft Yahei"/>
                <a:sym typeface="Microsoft Yahei"/>
              </a:rPr>
              <a:t>崩潰</a:t>
            </a:r>
            <a:r>
              <a:rPr altLang="zh-CN" b="1" sz="2050" lang="zh-CN">
                <a:solidFill>
                  <a:srgbClr val="121212"/>
                </a:solidFill>
                <a:highlight>
                  <a:srgbClr val="FFFFFF"/>
                </a:highlight>
                <a:latin typeface="Microsoft Yahei"/>
                <a:ea typeface="Microsoft Yahei"/>
                <a:cs typeface="Microsoft Yahei"/>
                <a:sym typeface="Microsoft Yahei"/>
              </a:rPr>
              <a:t>溫柔</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這樣</a:t>
            </a:r>
            <a:r>
              <a:rPr altLang="zh-CN" b="1" sz="2050" lang="zh-CN">
                <a:solidFill>
                  <a:srgbClr val="121212"/>
                </a:solidFill>
                <a:highlight>
                  <a:srgbClr val="FFFFFF"/>
                </a:highlight>
                <a:latin typeface="Microsoft Yahei"/>
                <a:ea typeface="Microsoft Yahei"/>
                <a:cs typeface="Microsoft Yahei"/>
                <a:sym typeface="Microsoft Yahei"/>
              </a:rPr>
              <a:t>的話</a:t>
            </a:r>
            <a:r>
              <a:rPr altLang="zh-CN" b="1" sz="2050" lang="zh-CN">
                <a:solidFill>
                  <a:srgbClr val="121212"/>
                </a:solidFill>
                <a:highlight>
                  <a:srgbClr val="FFFFFF"/>
                </a:highlight>
                <a:latin typeface="Microsoft Yahei"/>
                <a:ea typeface="Microsoft Yahei"/>
                <a:cs typeface="Microsoft Yahei"/>
                <a:sym typeface="Microsoft Yahei"/>
              </a:rPr>
              <a:t>需要</a:t>
            </a:r>
            <a:r>
              <a:rPr altLang="zh-CN" b="1" sz="2050" lang="zh-CN">
                <a:solidFill>
                  <a:srgbClr val="121212"/>
                </a:solidFill>
                <a:highlight>
                  <a:srgbClr val="FFFFFF"/>
                </a:highlight>
                <a:latin typeface="Microsoft Yahei"/>
                <a:ea typeface="Microsoft Yahei"/>
                <a:cs typeface="Microsoft Yahei"/>
                <a:sym typeface="Microsoft Yahei"/>
              </a:rPr>
              <a:t>一些</a:t>
            </a:r>
            <a:r>
              <a:rPr altLang="zh-CN" b="1" sz="2050" lang="zh-CN">
                <a:solidFill>
                  <a:srgbClr val="121212"/>
                </a:solidFill>
                <a:highlight>
                  <a:srgbClr val="FFFFFF"/>
                </a:highlight>
                <a:latin typeface="Microsoft Yahei"/>
                <a:ea typeface="Microsoft Yahei"/>
                <a:cs typeface="Microsoft Yahei"/>
                <a:sym typeface="Microsoft Yahei"/>
              </a:rPr>
              <a:t>前提</a:t>
            </a:r>
            <a:r>
              <a:rPr altLang="zh-CN" b="1" sz="2050" lang="zh-CN">
                <a:solidFill>
                  <a:srgbClr val="121212"/>
                </a:solidFill>
                <a:highlight>
                  <a:srgbClr val="FFFFFF"/>
                </a:highlight>
                <a:latin typeface="Microsoft Yahei"/>
                <a:ea typeface="Microsoft Yahei"/>
                <a:cs typeface="Microsoft Yahei"/>
                <a:sym typeface="Microsoft Yahei"/>
              </a:rPr>
              <a:t>和</a:t>
            </a:r>
            <a:r>
              <a:rPr altLang="zh-CN" b="1" sz="2050" lang="zh-CN">
                <a:solidFill>
                  <a:srgbClr val="121212"/>
                </a:solidFill>
                <a:highlight>
                  <a:srgbClr val="FFFFFF"/>
                </a:highlight>
                <a:latin typeface="Microsoft Yahei"/>
                <a:ea typeface="Microsoft Yahei"/>
                <a:cs typeface="Microsoft Yahei"/>
                <a:sym typeface="Microsoft Yahei"/>
              </a:rPr>
              <a:t>情景</a:t>
            </a:r>
            <a:r>
              <a:rPr altLang="zh-CN" b="1" sz="2050" lang="zh-CN">
                <a:solidFill>
                  <a:srgbClr val="121212"/>
                </a:solidFill>
                <a:highlight>
                  <a:srgbClr val="FFFFFF"/>
                </a:highlight>
                <a:latin typeface="Microsoft Yahei"/>
                <a:ea typeface="Microsoft Yahei"/>
                <a:cs typeface="Microsoft Yahei"/>
                <a:sym typeface="Microsoft Yahei"/>
              </a:rPr>
              <a:t>，</a:t>
            </a:r>
            <a:r>
              <a:rPr altLang="zh-CN" b="1" sz="2050" lang="zh-CN">
                <a:solidFill>
                  <a:srgbClr val="121212"/>
                </a:solidFill>
                <a:highlight>
                  <a:srgbClr val="FFFFFF"/>
                </a:highlight>
                <a:latin typeface="Microsoft Yahei"/>
                <a:ea typeface="Microsoft Yahei"/>
                <a:cs typeface="Microsoft Yahei"/>
                <a:sym typeface="Microsoft Yahei"/>
              </a:rPr>
              <a:t>要</a:t>
            </a:r>
            <a:r>
              <a:rPr altLang="zh-CN" b="1" sz="2050" lang="zh-CN">
                <a:solidFill>
                  <a:srgbClr val="121212"/>
                </a:solidFill>
                <a:highlight>
                  <a:srgbClr val="FFFFFF"/>
                </a:highlight>
                <a:latin typeface="Microsoft Yahei"/>
                <a:ea typeface="Microsoft Yahei"/>
                <a:cs typeface="Microsoft Yahei"/>
                <a:sym typeface="Microsoft Yahei"/>
              </a:rPr>
              <a:t>想</a:t>
            </a:r>
            <a:r>
              <a:rPr altLang="zh-CN" b="1" sz="2050" lang="zh-CN">
                <a:solidFill>
                  <a:srgbClr val="121212"/>
                </a:solidFill>
                <a:highlight>
                  <a:srgbClr val="FFFFFF"/>
                </a:highlight>
                <a:latin typeface="Microsoft Yahei"/>
                <a:ea typeface="Microsoft Yahei"/>
                <a:cs typeface="Microsoft Yahei"/>
                <a:sym typeface="Microsoft Yahei"/>
              </a:rPr>
              <a:t>想</a:t>
            </a:r>
            <a:r>
              <a:rPr altLang="zh-CN" b="1" sz="2050" lang="zh-CN">
                <a:solidFill>
                  <a:srgbClr val="121212"/>
                </a:solidFill>
                <a:highlight>
                  <a:srgbClr val="FFFFFF"/>
                </a:highlight>
                <a:latin typeface="Microsoft Yahei"/>
                <a:ea typeface="Microsoft Yahei"/>
                <a:cs typeface="Microsoft Yahei"/>
                <a:sym typeface="Microsoft Yahei"/>
              </a:rPr>
              <a:t>怎麼</a:t>
            </a:r>
            <a:r>
              <a:rPr altLang="zh-CN" b="1" sz="2050" lang="zh-CN">
                <a:solidFill>
                  <a:srgbClr val="121212"/>
                </a:solidFill>
                <a:highlight>
                  <a:srgbClr val="FFFFFF"/>
                </a:highlight>
                <a:latin typeface="Microsoft Yahei"/>
                <a:ea typeface="Microsoft Yahei"/>
                <a:cs typeface="Microsoft Yahei"/>
                <a:sym typeface="Microsoft Yahei"/>
              </a:rPr>
              <a:t>做</a:t>
            </a:r>
            <a:r>
              <a:rPr altLang="zh-CN" b="1" sz="2050" lang="zh-CN">
                <a:solidFill>
                  <a:srgbClr val="121212"/>
                </a:solidFill>
                <a:highlight>
                  <a:srgbClr val="FFFFFF"/>
                </a:highlight>
                <a:latin typeface="Microsoft Yahei"/>
                <a:ea typeface="Microsoft Yahei"/>
                <a:cs typeface="Microsoft Yahei"/>
                <a:sym typeface="Microsoft Yahei"/>
              </a:rPr>
              <a:t>。</a:t>
            </a:r>
            <a:endParaRPr b="1" sz="2000">
              <a:solidFill>
                <a:schemeClr val="dk1"/>
              </a:solidFill>
            </a:endParaRPr>
          </a:p>
          <a:p>
            <a:pPr algn="l" indent="0" lvl="0" marL="0" rtl="0">
              <a:lnSpc>
                <a:spcPct val="115000"/>
              </a:lnSpc>
              <a:spcBef>
                <a:spcPts val="0"/>
              </a:spcBef>
              <a:spcAft>
                <a:spcPts val="0"/>
              </a:spcAft>
              <a:buSzPct val="80952"/>
              <a:buNone/>
            </a:pPr>
            <a:endParaRPr b="1" sz="2100">
              <a:solidFill>
                <a:srgbClr val="000000"/>
              </a:solidFill>
              <a:latin typeface="Arial"/>
              <a:ea typeface="Arial"/>
              <a:cs typeface="Arial"/>
              <a:sym typeface="Arial"/>
            </a:endParaRPr>
          </a:p>
          <a:p>
            <a:pPr algn="l" indent="0" lvl="0" marL="0" rtl="0">
              <a:lnSpc>
                <a:spcPct val="115000"/>
              </a:lnSpc>
              <a:spcBef>
                <a:spcPts val="0"/>
              </a:spcBef>
              <a:spcAft>
                <a:spcPts val="0"/>
              </a:spcAft>
              <a:buSzPct val="80952"/>
              <a:buNone/>
            </a:pPr>
            <a:endParaRPr b="1" sz="21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128" name="Shape 331"/>
        <p:cNvGrpSpPr/>
        <p:nvPr/>
      </p:nvGrpSpPr>
      <p:grpSpPr>
        <a:xfrm>
          <a:off x="0" y="0"/>
          <a:ext cx="0" cy="0"/>
          <a:chOff x="0" y="0"/>
          <a:chExt cx="0" cy="0"/>
        </a:xfrm>
      </p:grpSpPr>
      <p:sp>
        <p:nvSpPr>
          <p:cNvPr id="1048730" name="Google Shape;332;p10"/>
          <p:cNvSpPr txBox="1"/>
          <p:nvPr/>
        </p:nvSpPr>
        <p:spPr>
          <a:xfrm>
            <a:off x="5255260" y="3894455"/>
            <a:ext cx="1722120" cy="460375"/>
          </a:xfrm>
          <a:prstGeom prst="rect"/>
          <a:solidFill>
            <a:srgbClr val="BFBFBF"/>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400"/>
              <a:buFont typeface="Arial"/>
              <a:buNone/>
            </a:pPr>
            <a:r>
              <a:rPr b="0" cap="none" sz="2400" i="0" lang="zh-CN" strike="noStrike" u="none">
                <a:solidFill>
                  <a:schemeClr val="lt1"/>
                </a:solidFill>
                <a:latin typeface="Arial"/>
                <a:ea typeface="Arial"/>
                <a:cs typeface="Arial"/>
                <a:sym typeface="Arial"/>
              </a:rPr>
              <a:t>第七组</a:t>
            </a:r>
            <a:endParaRPr b="0" cap="none" sz="2400" i="0" strike="noStrike" u="none">
              <a:solidFill>
                <a:schemeClr val="lt1"/>
              </a:solidFill>
              <a:latin typeface="Arial"/>
              <a:ea typeface="Arial"/>
              <a:cs typeface="Arial"/>
              <a:sym typeface="Arial"/>
            </a:endParaRPr>
          </a:p>
        </p:txBody>
      </p:sp>
      <p:cxnSp>
        <p:nvCxnSpPr>
          <p:cNvPr id="3145781" name="Google Shape;333;p10"/>
          <p:cNvCxnSpPr>
            <a:cxnSpLocks/>
          </p:cNvCxnSpPr>
          <p:nvPr/>
        </p:nvCxnSpPr>
        <p:spPr>
          <a:xfrm rot="10800000">
            <a:off x="2994025" y="4109720"/>
            <a:ext cx="2260600" cy="0"/>
          </a:xfrm>
          <a:prstGeom prst="straightConnector1"/>
          <a:noFill/>
          <a:ln w="9525" cap="flat" cmpd="sng">
            <a:solidFill>
              <a:schemeClr val="dk1"/>
            </a:solidFill>
            <a:prstDash val="solid"/>
            <a:miter lim="800000"/>
            <a:headEnd type="none" w="sm" len="sm"/>
            <a:tailEnd type="none" w="sm" len="sm"/>
          </a:ln>
        </p:spPr>
      </p:cxnSp>
      <p:cxnSp>
        <p:nvCxnSpPr>
          <p:cNvPr id="3145782" name="Google Shape;334;p10"/>
          <p:cNvCxnSpPr>
            <a:cxnSpLocks/>
          </p:cNvCxnSpPr>
          <p:nvPr/>
        </p:nvCxnSpPr>
        <p:spPr>
          <a:xfrm rot="10800000">
            <a:off x="6978015" y="4109720"/>
            <a:ext cx="2307590" cy="0"/>
          </a:xfrm>
          <a:prstGeom prst="straightConnector1"/>
          <a:noFill/>
          <a:ln w="9525" cap="flat" cmpd="sng">
            <a:solidFill>
              <a:schemeClr val="dk1"/>
            </a:solidFill>
            <a:prstDash val="solid"/>
            <a:miter lim="800000"/>
            <a:headEnd type="none" w="sm" len="sm"/>
            <a:tailEnd type="none" w="sm" len="sm"/>
          </a:ln>
        </p:spPr>
      </p:cxnSp>
      <p:sp>
        <p:nvSpPr>
          <p:cNvPr id="1048731" name="Google Shape;335;p10"/>
          <p:cNvSpPr txBox="1"/>
          <p:nvPr/>
        </p:nvSpPr>
        <p:spPr>
          <a:xfrm>
            <a:off x="4175611" y="2814850"/>
            <a:ext cx="3929700" cy="8310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4800"/>
              <a:buFont typeface="Arial"/>
              <a:buNone/>
            </a:pPr>
            <a:r>
              <a:rPr b="1" cap="none" sz="4800" i="0" lang="zh-CN" strike="noStrike" u="none">
                <a:solidFill>
                  <a:srgbClr val="FF0000"/>
                </a:solidFill>
                <a:latin typeface="Arial"/>
                <a:ea typeface="Arial"/>
                <a:cs typeface="Arial"/>
                <a:sym typeface="Arial"/>
              </a:rPr>
              <a:t>感謝</a:t>
            </a:r>
            <a:r>
              <a:rPr b="1" cap="none" sz="4800" i="0" lang="zh-CN" strike="noStrike" u="none">
                <a:solidFill>
                  <a:schemeClr val="dk1"/>
                </a:solidFill>
                <a:latin typeface="Arial"/>
                <a:ea typeface="Arial"/>
                <a:cs typeface="Arial"/>
                <a:sym typeface="Arial"/>
              </a:rPr>
              <a:t>聆聽！</a:t>
            </a:r>
            <a:endParaRPr b="1" cap="none" sz="4800" i="0" strike="noStrike" u="none">
              <a:solidFill>
                <a:schemeClr val="dk1"/>
              </a:solidFill>
              <a:latin typeface="Arial"/>
              <a:ea typeface="Arial"/>
              <a:cs typeface="Arial"/>
              <a:sym typeface="Arial"/>
            </a:endParaRP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9" name="Shape 93"/>
        <p:cNvGrpSpPr/>
        <p:nvPr/>
      </p:nvGrpSpPr>
      <p:grpSpPr>
        <a:xfrm>
          <a:off x="0" y="0"/>
          <a:ext cx="0" cy="0"/>
          <a:chOff x="0" y="0"/>
          <a:chExt cx="0" cy="0"/>
        </a:xfrm>
      </p:grpSpPr>
      <p:sp>
        <p:nvSpPr>
          <p:cNvPr id="1048640" name="Google Shape;94;g108150a2564_1_6"/>
          <p:cNvSpPr txBox="1"/>
          <p:nvPr>
            <p:ph type="title"/>
          </p:nvPr>
        </p:nvSpPr>
        <p:spPr>
          <a:xfrm>
            <a:off x="415630" y="667900"/>
            <a:ext cx="4190700" cy="831600"/>
          </a:xfrm>
          <a:prstGeom prst="rect"/>
          <a:noFill/>
          <a:ln>
            <a:noFill/>
          </a:ln>
        </p:spPr>
        <p:txBody>
          <a:bodyPr anchor="t" anchorCtr="0" bIns="121900" lIns="121900" rIns="121900" spcFirstLastPara="1" tIns="121900" wrap="square">
            <a:normAutofit fontScale="90000"/>
          </a:bodyPr>
          <a:p>
            <a:pPr algn="l" indent="0" lvl="0" marL="0" rtl="0">
              <a:lnSpc>
                <a:spcPct val="100000"/>
              </a:lnSpc>
              <a:spcBef>
                <a:spcPts val="0"/>
              </a:spcBef>
              <a:spcAft>
                <a:spcPts val="0"/>
              </a:spcAft>
              <a:buSzPct val="102777"/>
              <a:buNone/>
            </a:pPr>
            <a:r>
              <a:rPr sz="4000" lang="zh-CN"/>
              <a:t>專題進度：</a:t>
            </a:r>
            <a:r>
              <a:rPr sz="3533" lang="zh-CN"/>
              <a:t>完成事項</a:t>
            </a:r>
            <a:endParaRPr b="1" sz="2533"/>
          </a:p>
        </p:txBody>
      </p:sp>
      <p:sp>
        <p:nvSpPr>
          <p:cNvPr id="1048641" name="Google Shape;95;g108150a2564_1_6"/>
          <p:cNvSpPr txBox="1"/>
          <p:nvPr>
            <p:ph type="subTitle" idx="4294967295"/>
          </p:nvPr>
        </p:nvSpPr>
        <p:spPr>
          <a:xfrm>
            <a:off x="1022375" y="1792050"/>
            <a:ext cx="9741600" cy="4388100"/>
          </a:xfrm>
          <a:prstGeom prst="rect"/>
          <a:noFill/>
          <a:ln>
            <a:noFill/>
          </a:ln>
        </p:spPr>
        <p:txBody>
          <a:bodyPr anchor="t" anchorCtr="0" bIns="121900" lIns="121900" rIns="121900" spcFirstLastPara="1" tIns="121900" wrap="square">
            <a:noAutofit/>
          </a:bodyPr>
          <a:p>
            <a:pPr algn="l" indent="0" lvl="0" marL="0" marR="0" rtl="0">
              <a:lnSpc>
                <a:spcPct val="105000"/>
              </a:lnSpc>
              <a:spcBef>
                <a:spcPts val="0"/>
              </a:spcBef>
              <a:spcAft>
                <a:spcPts val="0"/>
              </a:spcAft>
              <a:buClr>
                <a:schemeClr val="dk2"/>
              </a:buClr>
              <a:buSzPts val="1700"/>
              <a:buFont typeface="Roboto"/>
              <a:buNone/>
            </a:pPr>
            <a:r>
              <a:rPr b="1" cap="none" sz="2300" i="0" lang="zh-CN" strike="noStrike" u="none">
                <a:solidFill>
                  <a:schemeClr val="dk2"/>
                </a:solidFill>
                <a:latin typeface="Roboto"/>
                <a:ea typeface="Roboto"/>
                <a:cs typeface="Roboto"/>
                <a:sym typeface="Roboto"/>
              </a:rPr>
              <a:t>人臉識別：</a:t>
            </a:r>
            <a:endParaRPr b="1" cap="none" sz="2300" i="0" strike="noStrike" u="none">
              <a:solidFill>
                <a:schemeClr val="dk2"/>
              </a:solidFill>
              <a:latin typeface="Roboto"/>
              <a:ea typeface="Roboto"/>
              <a:cs typeface="Roboto"/>
              <a:sym typeface="Roboto"/>
            </a:endParaRPr>
          </a:p>
          <a:p>
            <a:pPr algn="l" indent="-361950" lvl="0" marL="914400" marR="0" rtl="0">
              <a:lnSpc>
                <a:spcPct val="105000"/>
              </a:lnSpc>
              <a:spcBef>
                <a:spcPts val="160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人臉識別數據收集完畢</a:t>
            </a:r>
            <a:endParaRPr b="1" cap="none" sz="2100" i="0" strike="noStrike" u="none">
              <a:solidFill>
                <a:schemeClr val="dk2"/>
              </a:solidFill>
              <a:latin typeface="Roboto"/>
              <a:ea typeface="Roboto"/>
              <a:cs typeface="Roboto"/>
              <a:sym typeface="Roboto"/>
            </a:endParaRPr>
          </a:p>
          <a:p>
            <a:pPr algn="l" indent="-361950" lvl="0" marL="914400" marR="0" rtl="0">
              <a:lnSpc>
                <a:spcPct val="105000"/>
              </a:lnSpc>
              <a:spcBef>
                <a:spcPts val="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人臉識別所用的套件收集并且嘗試完畢</a:t>
            </a:r>
            <a:endParaRPr b="1" cap="none" sz="2100" i="0" strike="noStrike" u="none">
              <a:solidFill>
                <a:schemeClr val="dk2"/>
              </a:solidFill>
              <a:latin typeface="Roboto"/>
              <a:ea typeface="Roboto"/>
              <a:cs typeface="Roboto"/>
              <a:sym typeface="Roboto"/>
            </a:endParaRPr>
          </a:p>
          <a:p>
            <a:pPr algn="l" indent="0" lvl="0" marL="0" marR="0" rtl="0">
              <a:lnSpc>
                <a:spcPct val="105000"/>
              </a:lnSpc>
              <a:spcBef>
                <a:spcPts val="1600"/>
              </a:spcBef>
              <a:spcAft>
                <a:spcPts val="0"/>
              </a:spcAft>
              <a:buClr>
                <a:schemeClr val="dk2"/>
              </a:buClr>
              <a:buSzPts val="1700"/>
              <a:buFont typeface="Roboto"/>
              <a:buNone/>
            </a:pPr>
            <a:r>
              <a:rPr b="1" cap="none" sz="2300" i="0" lang="zh-CN" strike="noStrike" u="none">
                <a:solidFill>
                  <a:schemeClr val="dk2"/>
                </a:solidFill>
                <a:latin typeface="Roboto"/>
                <a:ea typeface="Roboto"/>
                <a:cs typeface="Roboto"/>
                <a:sym typeface="Roboto"/>
              </a:rPr>
              <a:t>情緒識別：</a:t>
            </a:r>
            <a:endParaRPr b="1" cap="none" sz="2300" i="0" strike="noStrike" u="none">
              <a:solidFill>
                <a:schemeClr val="dk2"/>
              </a:solidFill>
              <a:latin typeface="Roboto"/>
              <a:ea typeface="Roboto"/>
              <a:cs typeface="Roboto"/>
              <a:sym typeface="Roboto"/>
            </a:endParaRPr>
          </a:p>
          <a:p>
            <a:pPr algn="l" indent="-361950" lvl="0" marL="914400" marR="0" rtl="0">
              <a:lnSpc>
                <a:spcPct val="105000"/>
              </a:lnSpc>
              <a:spcBef>
                <a:spcPts val="160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情緒識別數據收集完畢</a:t>
            </a:r>
            <a:endParaRPr b="1" cap="none" sz="2100" i="0" strike="noStrike" u="none">
              <a:solidFill>
                <a:schemeClr val="dk2"/>
              </a:solidFill>
              <a:latin typeface="Roboto"/>
              <a:ea typeface="Roboto"/>
              <a:cs typeface="Roboto"/>
              <a:sym typeface="Roboto"/>
            </a:endParaRPr>
          </a:p>
          <a:p>
            <a:pPr algn="l" indent="-361950" lvl="0" marL="914400" marR="0" rtl="0">
              <a:lnSpc>
                <a:spcPct val="105000"/>
              </a:lnSpc>
              <a:spcBef>
                <a:spcPts val="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確定了情緒識別所使用的CNN的大致架構</a:t>
            </a:r>
            <a:endParaRPr b="1" cap="none" sz="2100" i="0" strike="noStrike" u="none">
              <a:solidFill>
                <a:schemeClr val="dk2"/>
              </a:solidFill>
              <a:latin typeface="Roboto"/>
              <a:ea typeface="Roboto"/>
              <a:cs typeface="Roboto"/>
              <a:sym typeface="Roboto"/>
            </a:endParaRPr>
          </a:p>
          <a:p>
            <a:pPr algn="l" indent="0" lvl="0" marL="0" marR="0" rtl="0">
              <a:lnSpc>
                <a:spcPct val="105000"/>
              </a:lnSpc>
              <a:spcBef>
                <a:spcPts val="1600"/>
              </a:spcBef>
              <a:spcAft>
                <a:spcPts val="0"/>
              </a:spcAft>
              <a:buClr>
                <a:schemeClr val="dk2"/>
              </a:buClr>
              <a:buSzPts val="1700"/>
              <a:buFont typeface="Roboto"/>
              <a:buNone/>
            </a:pPr>
            <a:r>
              <a:rPr b="1" cap="none" sz="2300" i="0" lang="zh-CN" strike="noStrike" u="none">
                <a:solidFill>
                  <a:schemeClr val="dk2"/>
                </a:solidFill>
                <a:latin typeface="Roboto"/>
                <a:ea typeface="Roboto"/>
                <a:cs typeface="Roboto"/>
                <a:sym typeface="Roboto"/>
              </a:rPr>
              <a:t>前端包裝和具體應用：</a:t>
            </a:r>
            <a:endParaRPr b="1" cap="none" sz="2300" i="0" strike="noStrike" u="none">
              <a:solidFill>
                <a:schemeClr val="dk2"/>
              </a:solidFill>
              <a:latin typeface="Roboto"/>
              <a:ea typeface="Roboto"/>
              <a:cs typeface="Roboto"/>
              <a:sym typeface="Roboto"/>
            </a:endParaRPr>
          </a:p>
          <a:p>
            <a:pPr algn="l" indent="-361950" lvl="0" marL="914400" marR="0" rtl="0">
              <a:lnSpc>
                <a:spcPct val="105000"/>
              </a:lnSpc>
              <a:spcBef>
                <a:spcPts val="160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討論了一些較爲可行的候選方案</a:t>
            </a:r>
            <a:endParaRPr b="1" cap="none" sz="2100" i="0" strike="noStrike" u="none">
              <a:solidFill>
                <a:schemeClr val="dk2"/>
              </a:solidFill>
              <a:latin typeface="Roboto"/>
              <a:ea typeface="Roboto"/>
              <a:cs typeface="Roboto"/>
              <a:sym typeface="Roboto"/>
            </a:endParaRPr>
          </a:p>
          <a:p>
            <a:pPr algn="l" indent="-361950" lvl="0" marL="914400" marR="0" rtl="0">
              <a:lnSpc>
                <a:spcPct val="105000"/>
              </a:lnSpc>
              <a:spcBef>
                <a:spcPts val="0"/>
              </a:spcBef>
              <a:spcAft>
                <a:spcPts val="0"/>
              </a:spcAft>
              <a:buClr>
                <a:schemeClr val="dk2"/>
              </a:buClr>
              <a:buSzPts val="2100"/>
              <a:buFont typeface="Roboto"/>
              <a:buAutoNum type="arabicPeriod"/>
            </a:pPr>
            <a:r>
              <a:rPr b="1" cap="none" sz="2100" i="0" lang="zh-CN" strike="noStrike" u="none">
                <a:solidFill>
                  <a:schemeClr val="dk2"/>
                </a:solidFill>
                <a:latin typeface="Roboto"/>
                <a:ea typeface="Roboto"/>
                <a:cs typeface="Roboto"/>
                <a:sym typeface="Roboto"/>
              </a:rPr>
              <a:t>粗略的比較了 桌面應用 和 網頁前端，并且暫定使用網頁做最後的包裝</a:t>
            </a:r>
            <a:endParaRPr b="1" cap="none" sz="2100" i="0" strike="noStrike" u="none">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2" name="Shape 100"/>
        <p:cNvGrpSpPr/>
        <p:nvPr/>
      </p:nvGrpSpPr>
      <p:grpSpPr>
        <a:xfrm>
          <a:off x="0" y="0"/>
          <a:ext cx="0" cy="0"/>
          <a:chOff x="0" y="0"/>
          <a:chExt cx="0" cy="0"/>
        </a:xfrm>
      </p:grpSpPr>
      <p:sp>
        <p:nvSpPr>
          <p:cNvPr id="1048645" name="Google Shape;101;g108150a2564_1_12"/>
          <p:cNvSpPr txBox="1"/>
          <p:nvPr>
            <p:ph type="title"/>
          </p:nvPr>
        </p:nvSpPr>
        <p:spPr>
          <a:xfrm>
            <a:off x="415633" y="667900"/>
            <a:ext cx="11360700" cy="831600"/>
          </a:xfrm>
          <a:prstGeom prst="rect"/>
          <a:noFill/>
          <a:ln>
            <a:noFill/>
          </a:ln>
        </p:spPr>
        <p:txBody>
          <a:bodyPr anchor="t" anchorCtr="0" bIns="121900" lIns="121900" rIns="121900" spcFirstLastPara="1" tIns="121900" wrap="square">
            <a:normAutofit/>
          </a:bodyPr>
          <a:p>
            <a:pPr algn="l" indent="0" lvl="0" marL="0" rtl="0">
              <a:lnSpc>
                <a:spcPct val="100000"/>
              </a:lnSpc>
              <a:spcBef>
                <a:spcPts val="0"/>
              </a:spcBef>
              <a:spcAft>
                <a:spcPts val="0"/>
              </a:spcAft>
              <a:buSzPct val="102777"/>
              <a:buNone/>
            </a:pPr>
            <a:r>
              <a:rPr sz="4000" lang="zh-CN"/>
              <a:t>專題進度：</a:t>
            </a:r>
            <a:r>
              <a:rPr sz="3200" lang="zh-CN"/>
              <a:t>待辦事項</a:t>
            </a:r>
            <a:endParaRPr b="1" sz="2200"/>
          </a:p>
        </p:txBody>
      </p:sp>
      <p:sp>
        <p:nvSpPr>
          <p:cNvPr id="1048646" name="Google Shape;102;g108150a2564_1_12"/>
          <p:cNvSpPr txBox="1"/>
          <p:nvPr>
            <p:ph type="subTitle" idx="4294967295"/>
          </p:nvPr>
        </p:nvSpPr>
        <p:spPr>
          <a:xfrm>
            <a:off x="635650" y="2180425"/>
            <a:ext cx="5724900" cy="4756500"/>
          </a:xfrm>
          <a:prstGeom prst="rect"/>
          <a:noFill/>
          <a:ln>
            <a:noFill/>
          </a:ln>
        </p:spPr>
        <p:txBody>
          <a:bodyPr anchor="t" anchorCtr="0" bIns="121900" lIns="121900" rIns="121900" spcFirstLastPara="1" tIns="121900" wrap="square">
            <a:normAutofit/>
          </a:bodyPr>
          <a:p>
            <a:pPr algn="l" indent="0" lvl="0" marL="0" marR="0" rtl="0">
              <a:lnSpc>
                <a:spcPct val="115000"/>
              </a:lnSpc>
              <a:spcBef>
                <a:spcPts val="0"/>
              </a:spcBef>
              <a:spcAft>
                <a:spcPts val="0"/>
              </a:spcAft>
              <a:buClr>
                <a:schemeClr val="dk2"/>
              </a:buClr>
              <a:buSzPts val="1700"/>
              <a:buFont typeface="Roboto"/>
              <a:buNone/>
            </a:pPr>
            <a:r>
              <a:rPr b="1" cap="none" sz="1900" i="0" lang="zh-CN" strike="noStrike" u="none">
                <a:solidFill>
                  <a:schemeClr val="dk2"/>
                </a:solidFill>
                <a:latin typeface="Roboto"/>
                <a:ea typeface="Roboto"/>
                <a:cs typeface="Roboto"/>
                <a:sym typeface="Roboto"/>
              </a:rPr>
              <a:t>情緒識別：</a:t>
            </a:r>
            <a:endParaRPr b="1" cap="none" sz="1900" i="0" strike="noStrike" u="none">
              <a:solidFill>
                <a:schemeClr val="dk2"/>
              </a:solidFill>
              <a:latin typeface="Roboto"/>
              <a:ea typeface="Roboto"/>
              <a:cs typeface="Roboto"/>
              <a:sym typeface="Roboto"/>
            </a:endParaRPr>
          </a:p>
          <a:p>
            <a:pPr algn="l" indent="-336550" lvl="0" marL="914400" marR="0" rtl="0">
              <a:lnSpc>
                <a:spcPct val="115000"/>
              </a:lnSpc>
              <a:spcBef>
                <a:spcPts val="160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測試并且確定最終模型的整體結構</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通過一些方法來確定適合的 hyper parameter</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嘗試使用合適的方法對資料進行前處理（例如正規化，資料壓縮等）</a:t>
            </a:r>
            <a:endParaRPr b="0" cap="none" sz="1700" i="0" strike="noStrike" u="none">
              <a:solidFill>
                <a:schemeClr val="dk2"/>
              </a:solidFill>
              <a:latin typeface="Roboto"/>
              <a:ea typeface="Roboto"/>
              <a:cs typeface="Roboto"/>
              <a:sym typeface="Roboto"/>
            </a:endParaRPr>
          </a:p>
          <a:p>
            <a:pPr algn="l" indent="0" lvl="0" marL="0" marR="0" rtl="0">
              <a:lnSpc>
                <a:spcPct val="115000"/>
              </a:lnSpc>
              <a:spcBef>
                <a:spcPts val="1600"/>
              </a:spcBef>
              <a:spcAft>
                <a:spcPts val="0"/>
              </a:spcAft>
              <a:buClr>
                <a:schemeClr val="dk2"/>
              </a:buClr>
              <a:buSzPts val="1700"/>
              <a:buFont typeface="Roboto"/>
              <a:buNone/>
            </a:pPr>
            <a:r>
              <a:rPr b="1" cap="none" sz="1900" i="0" lang="zh-CN" strike="noStrike" u="none">
                <a:solidFill>
                  <a:schemeClr val="dk2"/>
                </a:solidFill>
                <a:latin typeface="Roboto"/>
                <a:ea typeface="Roboto"/>
                <a:cs typeface="Roboto"/>
                <a:sym typeface="Roboto"/>
              </a:rPr>
              <a:t>前端包裝和具體應用：</a:t>
            </a:r>
            <a:endParaRPr b="1" cap="none" sz="1900" i="0" strike="noStrike" u="none">
              <a:solidFill>
                <a:schemeClr val="dk2"/>
              </a:solidFill>
              <a:latin typeface="Roboto"/>
              <a:ea typeface="Roboto"/>
              <a:cs typeface="Roboto"/>
              <a:sym typeface="Roboto"/>
            </a:endParaRPr>
          </a:p>
          <a:p>
            <a:pPr algn="l" indent="-336550" lvl="0" marL="914400" marR="0" rtl="0">
              <a:lnSpc>
                <a:spcPct val="115000"/>
              </a:lnSpc>
              <a:spcBef>
                <a:spcPts val="160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對每種設想的方案進行一定的資料收集和可信性分析，最終確定最終的具體應用</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設計并且確定前端最終的使用方法和界面</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構建出最終的前端產品</a:t>
            </a:r>
            <a:endParaRPr b="0" cap="none" sz="1700" i="0" strike="noStrike" u="none">
              <a:solidFill>
                <a:schemeClr val="dk2"/>
              </a:solidFill>
              <a:latin typeface="Roboto"/>
              <a:ea typeface="Roboto"/>
              <a:cs typeface="Roboto"/>
              <a:sym typeface="Roboto"/>
            </a:endParaRPr>
          </a:p>
        </p:txBody>
      </p:sp>
      <p:sp>
        <p:nvSpPr>
          <p:cNvPr id="1048647" name="Google Shape;103;g108150a2564_1_12"/>
          <p:cNvSpPr txBox="1"/>
          <p:nvPr>
            <p:ph type="subTitle" idx="4294967295"/>
          </p:nvPr>
        </p:nvSpPr>
        <p:spPr>
          <a:xfrm>
            <a:off x="6467100" y="2180425"/>
            <a:ext cx="5724900" cy="4756500"/>
          </a:xfrm>
          <a:prstGeom prst="rect"/>
          <a:noFill/>
          <a:ln>
            <a:noFill/>
          </a:ln>
        </p:spPr>
        <p:txBody>
          <a:bodyPr anchor="t" anchorCtr="0" bIns="121900" lIns="121900" rIns="121900" spcFirstLastPara="1" tIns="121900" wrap="square">
            <a:normAutofit/>
          </a:bodyPr>
          <a:p>
            <a:pPr algn="l" indent="0" lvl="0" marL="0" marR="0" rtl="0">
              <a:lnSpc>
                <a:spcPct val="115000"/>
              </a:lnSpc>
              <a:spcBef>
                <a:spcPts val="0"/>
              </a:spcBef>
              <a:spcAft>
                <a:spcPts val="0"/>
              </a:spcAft>
              <a:buClr>
                <a:schemeClr val="dk2"/>
              </a:buClr>
              <a:buSzPts val="1700"/>
              <a:buFont typeface="Roboto"/>
              <a:buNone/>
            </a:pPr>
            <a:r>
              <a:rPr b="1" cap="none" sz="1900" i="0" lang="zh-CN" strike="noStrike" u="none">
                <a:solidFill>
                  <a:schemeClr val="dk2"/>
                </a:solidFill>
                <a:latin typeface="Roboto"/>
                <a:ea typeface="Roboto"/>
                <a:cs typeface="Roboto"/>
                <a:sym typeface="Roboto"/>
              </a:rPr>
              <a:t>前後端交互：</a:t>
            </a:r>
            <a:endParaRPr b="1" cap="none" sz="1900" i="0" strike="noStrike" u="none">
              <a:solidFill>
                <a:schemeClr val="dk2"/>
              </a:solidFill>
              <a:latin typeface="Roboto"/>
              <a:ea typeface="Roboto"/>
              <a:cs typeface="Roboto"/>
              <a:sym typeface="Roboto"/>
            </a:endParaRPr>
          </a:p>
          <a:p>
            <a:pPr algn="l" indent="-336550" lvl="0" marL="914400" marR="0" rtl="0">
              <a:lnSpc>
                <a:spcPct val="115000"/>
              </a:lnSpc>
              <a:spcBef>
                <a:spcPts val="160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設計并且確定前後端之間的界面</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實現前後端的信息互通和反饋。</a:t>
            </a:r>
            <a:endParaRPr b="0" cap="none" sz="1700" i="0" strike="noStrike" u="none">
              <a:solidFill>
                <a:schemeClr val="dk2"/>
              </a:solidFill>
              <a:latin typeface="Roboto"/>
              <a:ea typeface="Roboto"/>
              <a:cs typeface="Roboto"/>
              <a:sym typeface="Roboto"/>
            </a:endParaRPr>
          </a:p>
          <a:p>
            <a:pPr algn="l" indent="0" lvl="0" marL="0" marR="0" rtl="0">
              <a:lnSpc>
                <a:spcPct val="115000"/>
              </a:lnSpc>
              <a:spcBef>
                <a:spcPts val="1600"/>
              </a:spcBef>
              <a:spcAft>
                <a:spcPts val="0"/>
              </a:spcAft>
              <a:buClr>
                <a:schemeClr val="dk2"/>
              </a:buClr>
              <a:buSzPts val="1700"/>
              <a:buFont typeface="Roboto"/>
              <a:buNone/>
            </a:pPr>
            <a:r>
              <a:t/>
            </a:r>
            <a:endParaRPr b="1" cap="none" sz="1900" i="0" strike="noStrike" u="none">
              <a:solidFill>
                <a:schemeClr val="dk2"/>
              </a:solidFill>
              <a:latin typeface="Roboto"/>
              <a:ea typeface="Roboto"/>
              <a:cs typeface="Roboto"/>
              <a:sym typeface="Roboto"/>
            </a:endParaRPr>
          </a:p>
          <a:p>
            <a:pPr algn="l" indent="0" lvl="0" marL="0" marR="0" rtl="0">
              <a:lnSpc>
                <a:spcPct val="115000"/>
              </a:lnSpc>
              <a:spcBef>
                <a:spcPts val="1600"/>
              </a:spcBef>
              <a:spcAft>
                <a:spcPts val="0"/>
              </a:spcAft>
              <a:buClr>
                <a:schemeClr val="dk2"/>
              </a:buClr>
              <a:buSzPts val="1700"/>
              <a:buFont typeface="Roboto"/>
              <a:buNone/>
            </a:pPr>
            <a:r>
              <a:rPr b="1" cap="none" sz="1900" i="0" lang="zh-CN" strike="noStrike" u="none">
                <a:solidFill>
                  <a:schemeClr val="dk2"/>
                </a:solidFill>
                <a:latin typeface="Roboto"/>
                <a:ea typeface="Roboto"/>
                <a:cs typeface="Roboto"/>
                <a:sym typeface="Roboto"/>
              </a:rPr>
              <a:t>其他：</a:t>
            </a:r>
            <a:endParaRPr b="1" cap="none" sz="1900" i="0" strike="noStrike" u="none">
              <a:solidFill>
                <a:schemeClr val="dk2"/>
              </a:solidFill>
              <a:latin typeface="Roboto"/>
              <a:ea typeface="Roboto"/>
              <a:cs typeface="Roboto"/>
              <a:sym typeface="Roboto"/>
            </a:endParaRPr>
          </a:p>
          <a:p>
            <a:pPr algn="l" indent="-336550" lvl="0" marL="914400" marR="0" rtl="0">
              <a:lnSpc>
                <a:spcPct val="115000"/>
              </a:lnSpc>
              <a:spcBef>
                <a:spcPts val="160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嘗試自己實現人臉識別（如利用Haar）</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嘗試對項目進行整體的優化</a:t>
            </a:r>
            <a:endParaRPr b="0" cap="none" sz="1700" i="0" strike="noStrike" u="none">
              <a:solidFill>
                <a:schemeClr val="dk2"/>
              </a:solidFill>
              <a:latin typeface="Roboto"/>
              <a:ea typeface="Roboto"/>
              <a:cs typeface="Roboto"/>
              <a:sym typeface="Roboto"/>
            </a:endParaRPr>
          </a:p>
          <a:p>
            <a:pPr algn="l" indent="-336550" lvl="0" marL="914400" marR="0" rtl="0">
              <a:lnSpc>
                <a:spcPct val="115000"/>
              </a:lnSpc>
              <a:spcBef>
                <a:spcPts val="0"/>
              </a:spcBef>
              <a:spcAft>
                <a:spcPts val="0"/>
              </a:spcAft>
              <a:buClr>
                <a:schemeClr val="dk2"/>
              </a:buClr>
              <a:buSzPts val="1700"/>
              <a:buFont typeface="Roboto"/>
              <a:buAutoNum type="arabicPeriod"/>
            </a:pPr>
            <a:r>
              <a:rPr b="0" cap="none" sz="1700" i="0" lang="zh-CN" strike="noStrike" u="none">
                <a:solidFill>
                  <a:schemeClr val="dk2"/>
                </a:solidFill>
                <a:latin typeface="Roboto"/>
                <a:ea typeface="Roboto"/>
                <a:cs typeface="Roboto"/>
                <a:sym typeface="Roboto"/>
              </a:rPr>
              <a:t>嘗試學習添加新的較爲困難的功能</a:t>
            </a:r>
            <a:endParaRPr b="0" cap="none" sz="1700" i="0" strike="noStrike" u="none">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85" name="Shape 108"/>
        <p:cNvGrpSpPr/>
        <p:nvPr/>
      </p:nvGrpSpPr>
      <p:grpSpPr>
        <a:xfrm>
          <a:off x="0" y="0"/>
          <a:ext cx="0" cy="0"/>
          <a:chOff x="0" y="0"/>
          <a:chExt cx="0" cy="0"/>
        </a:xfrm>
      </p:grpSpPr>
      <p:cxnSp>
        <p:nvCxnSpPr>
          <p:cNvPr id="3145756" name="Google Shape;109;g108150a2564_1_19"/>
          <p:cNvCxnSpPr>
            <a:cxnSpLocks/>
          </p:cNvCxnSpPr>
          <p:nvPr/>
        </p:nvCxnSpPr>
        <p:spPr>
          <a:xfrm flipH="1">
            <a:off x="-581710" y="125095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57" name="Google Shape;110;g108150a2564_1_19"/>
          <p:cNvCxnSpPr>
            <a:cxnSpLocks/>
          </p:cNvCxnSpPr>
          <p:nvPr/>
        </p:nvCxnSpPr>
        <p:spPr>
          <a:xfrm flipH="1">
            <a:off x="1334085" y="-110744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58" name="Google Shape;111;g108150a2564_1_19"/>
          <p:cNvCxnSpPr>
            <a:cxnSpLocks/>
          </p:cNvCxnSpPr>
          <p:nvPr/>
        </p:nvCxnSpPr>
        <p:spPr>
          <a:xfrm flipH="1">
            <a:off x="9215705" y="594106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59" name="Google Shape;112;g108150a2564_1_19"/>
          <p:cNvCxnSpPr>
            <a:cxnSpLocks/>
          </p:cNvCxnSpPr>
          <p:nvPr/>
        </p:nvCxnSpPr>
        <p:spPr>
          <a:xfrm flipH="1">
            <a:off x="11131500" y="3582670"/>
            <a:ext cx="2432100" cy="1964700"/>
          </a:xfrm>
          <a:prstGeom prst="straightConnector1"/>
          <a:noFill/>
          <a:ln w="9525" cap="flat" cmpd="sng">
            <a:solidFill>
              <a:srgbClr val="0C0C0C"/>
            </a:solidFill>
            <a:prstDash val="solid"/>
            <a:miter lim="800000"/>
            <a:headEnd type="none" w="sm" len="sm"/>
            <a:tailEnd type="none" w="sm" len="sm"/>
          </a:ln>
        </p:spPr>
      </p:cxnSp>
      <p:sp>
        <p:nvSpPr>
          <p:cNvPr id="1048651" name="Google Shape;113;g108150a2564_1_19"/>
          <p:cNvSpPr txBox="1"/>
          <p:nvPr/>
        </p:nvSpPr>
        <p:spPr>
          <a:xfrm>
            <a:off x="3286445" y="2417675"/>
            <a:ext cx="595800" cy="1015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2</a:t>
            </a:r>
            <a:endParaRPr b="0" cap="none" sz="6000" i="0" strike="noStrike" u="none">
              <a:solidFill>
                <a:srgbClr val="FF0000"/>
              </a:solidFill>
              <a:latin typeface="Arial"/>
              <a:ea typeface="Arial"/>
              <a:cs typeface="Arial"/>
              <a:sym typeface="Arial"/>
            </a:endParaRPr>
          </a:p>
        </p:txBody>
      </p:sp>
      <p:grpSp>
        <p:nvGrpSpPr>
          <p:cNvPr id="86" name="Google Shape;114;g108150a2564_1_19"/>
          <p:cNvGrpSpPr/>
          <p:nvPr/>
        </p:nvGrpSpPr>
        <p:grpSpPr>
          <a:xfrm>
            <a:off x="3429711" y="2531478"/>
            <a:ext cx="5565375" cy="1908835"/>
            <a:chOff x="5070" y="3684"/>
            <a:chExt cx="8764" cy="3006"/>
          </a:xfrm>
        </p:grpSpPr>
        <p:cxnSp>
          <p:nvCxnSpPr>
            <p:cNvPr id="3145760" name="Google Shape;115;g108150a2564_1_19"/>
            <p:cNvCxnSpPr>
              <a:cxnSpLocks/>
            </p:cNvCxnSpPr>
            <p:nvPr/>
          </p:nvCxnSpPr>
          <p:spPr>
            <a:xfrm flipH="1">
              <a:off x="5070" y="3684"/>
              <a:ext cx="2400" cy="1800"/>
            </a:xfrm>
            <a:prstGeom prst="straightConnector1"/>
            <a:noFill/>
            <a:ln w="9525" cap="flat" cmpd="sng">
              <a:solidFill>
                <a:srgbClr val="0C0C0C"/>
              </a:solidFill>
              <a:prstDash val="solid"/>
              <a:miter lim="800000"/>
              <a:headEnd type="none" w="sm" len="sm"/>
              <a:tailEnd type="none" w="sm" len="sm"/>
            </a:ln>
          </p:spPr>
        </p:cxnSp>
        <p:sp>
          <p:nvSpPr>
            <p:cNvPr id="1048652" name="Google Shape;116;g108150a2564_1_19"/>
            <p:cNvSpPr txBox="1"/>
            <p:nvPr/>
          </p:nvSpPr>
          <p:spPr>
            <a:xfrm>
              <a:off x="5734" y="4590"/>
              <a:ext cx="8100" cy="21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5000"/>
                <a:buFont typeface="Arial"/>
                <a:buNone/>
              </a:pPr>
              <a:r>
                <a:rPr b="1" cap="none" sz="5000" i="0" lang="zh-CN" strike="noStrike" u="none">
                  <a:solidFill>
                    <a:schemeClr val="dk1"/>
                  </a:solidFill>
                  <a:latin typeface="Arial"/>
                  <a:ea typeface="Arial"/>
                  <a:cs typeface="Arial"/>
                  <a:sym typeface="Arial"/>
                </a:rPr>
                <a:t>分工介紹</a:t>
              </a:r>
              <a:endParaRPr b="1" cap="none" sz="50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t/>
              </a:r>
              <a:endParaRPr b="0" cap="none" sz="3200" i="0" strike="noStrike" u="non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89" name="Shape 121"/>
        <p:cNvGrpSpPr/>
        <p:nvPr/>
      </p:nvGrpSpPr>
      <p:grpSpPr>
        <a:xfrm>
          <a:off x="0" y="0"/>
          <a:ext cx="0" cy="0"/>
          <a:chOff x="0" y="0"/>
          <a:chExt cx="0" cy="0"/>
        </a:xfrm>
      </p:grpSpPr>
      <p:cxnSp>
        <p:nvCxnSpPr>
          <p:cNvPr id="3145761" name="Google Shape;122;p2"/>
          <p:cNvCxnSpPr>
            <a:cxnSpLocks/>
          </p:cNvCxnSpPr>
          <p:nvPr/>
        </p:nvCxnSpPr>
        <p:spPr>
          <a:xfrm flipH="1">
            <a:off x="-182035" y="2768425"/>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2" name="Google Shape;123;p2"/>
          <p:cNvCxnSpPr>
            <a:cxnSpLocks/>
          </p:cNvCxnSpPr>
          <p:nvPr/>
        </p:nvCxnSpPr>
        <p:spPr>
          <a:xfrm flipH="1">
            <a:off x="-31215" y="-165465"/>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3" name="Google Shape;124;p2"/>
          <p:cNvCxnSpPr>
            <a:cxnSpLocks/>
          </p:cNvCxnSpPr>
          <p:nvPr/>
        </p:nvCxnSpPr>
        <p:spPr>
          <a:xfrm flipH="1">
            <a:off x="8434555" y="5090985"/>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4" name="Google Shape;125;p2"/>
          <p:cNvCxnSpPr>
            <a:cxnSpLocks/>
          </p:cNvCxnSpPr>
          <p:nvPr/>
        </p:nvCxnSpPr>
        <p:spPr>
          <a:xfrm flipH="1">
            <a:off x="10017225" y="2768420"/>
            <a:ext cx="2432100" cy="1964700"/>
          </a:xfrm>
          <a:prstGeom prst="straightConnector1"/>
          <a:noFill/>
          <a:ln w="9525" cap="flat" cmpd="sng">
            <a:solidFill>
              <a:srgbClr val="0C0C0C"/>
            </a:solidFill>
            <a:prstDash val="solid"/>
            <a:miter lim="800000"/>
            <a:headEnd type="none" w="sm" len="sm"/>
            <a:tailEnd type="none" w="sm" len="sm"/>
          </a:ln>
        </p:spPr>
      </p:cxnSp>
      <p:pic>
        <p:nvPicPr>
          <p:cNvPr id="2097162" name="Google Shape;126;p2" descr="气泡图"/>
          <p:cNvPicPr preferRelativeResize="0">
            <a:picLocks/>
          </p:cNvPicPr>
          <p:nvPr/>
        </p:nvPicPr>
        <p:blipFill rotWithShape="1">
          <a:blip xmlns:r="http://schemas.openxmlformats.org/officeDocument/2006/relationships" r:embed="rId1">
            <a:alphaModFix/>
          </a:blip>
          <a:srcRect l="0" t="0" r="0" b="0"/>
          <a:stretch>
            <a:fillRect/>
          </a:stretch>
        </p:blipFill>
        <p:spPr>
          <a:xfrm>
            <a:off x="3352800" y="4120515"/>
            <a:ext cx="200660" cy="200660"/>
          </a:xfrm>
          <a:prstGeom prst="rect"/>
          <a:noFill/>
          <a:ln>
            <a:noFill/>
          </a:ln>
        </p:spPr>
      </p:pic>
      <p:pic>
        <p:nvPicPr>
          <p:cNvPr id="2097163" name="Google Shape;127;p2" descr="气泡图"/>
          <p:cNvPicPr preferRelativeResize="0">
            <a:picLocks/>
          </p:cNvPicPr>
          <p:nvPr/>
        </p:nvPicPr>
        <p:blipFill rotWithShape="1">
          <a:blip xmlns:r="http://schemas.openxmlformats.org/officeDocument/2006/relationships" r:embed="rId2">
            <a:alphaModFix/>
          </a:blip>
          <a:srcRect l="0" t="0" r="0" b="0"/>
          <a:stretch>
            <a:fillRect/>
          </a:stretch>
        </p:blipFill>
        <p:spPr>
          <a:xfrm>
            <a:off x="6979920" y="4120515"/>
            <a:ext cx="200660" cy="200660"/>
          </a:xfrm>
          <a:prstGeom prst="rect"/>
          <a:noFill/>
          <a:ln>
            <a:noFill/>
          </a:ln>
        </p:spPr>
      </p:pic>
      <p:sp>
        <p:nvSpPr>
          <p:cNvPr id="1048656" name="Google Shape;128;p2"/>
          <p:cNvSpPr txBox="1"/>
          <p:nvPr/>
        </p:nvSpPr>
        <p:spPr>
          <a:xfrm>
            <a:off x="8016240" y="2864485"/>
            <a:ext cx="309900" cy="3684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1800"/>
              <a:buFont typeface="Arial"/>
              <a:buNone/>
            </a:pPr>
            <a:r>
              <a:t/>
            </a:r>
            <a:endParaRPr b="0" cap="none" sz="1800" i="0" strike="noStrike" u="none">
              <a:solidFill>
                <a:schemeClr val="dk1"/>
              </a:solidFill>
              <a:latin typeface="Arial"/>
              <a:ea typeface="Arial"/>
              <a:cs typeface="Arial"/>
              <a:sym typeface="Arial"/>
            </a:endParaRPr>
          </a:p>
        </p:txBody>
      </p:sp>
      <p:sp>
        <p:nvSpPr>
          <p:cNvPr id="1048657" name="Google Shape;129;p2"/>
          <p:cNvSpPr txBox="1"/>
          <p:nvPr/>
        </p:nvSpPr>
        <p:spPr>
          <a:xfrm>
            <a:off x="2400875" y="1799225"/>
            <a:ext cx="6915300" cy="3992851"/>
          </a:xfrm>
          <a:prstGeom prst="rect"/>
          <a:noFill/>
          <a:ln>
            <a:noFill/>
          </a:ln>
        </p:spPr>
        <p:txBody>
          <a:bodyPr anchor="t" anchorCtr="0" bIns="91425" lIns="91425" rIns="91425" spcFirstLastPara="1" tIns="91425" wrap="square">
            <a:spAutoFit/>
          </a:bodyPr>
          <a:p>
            <a:pPr algn="l" indent="-393700" lvl="0" marL="457200" marR="0" rtl="0">
              <a:lnSpc>
                <a:spcPct val="100000"/>
              </a:lnSpc>
              <a:spcBef>
                <a:spcPts val="0"/>
              </a:spcBef>
              <a:spcAft>
                <a:spcPts val="0"/>
              </a:spcAft>
              <a:buClr>
                <a:srgbClr val="000000"/>
              </a:buClr>
              <a:buSzPts val="2600"/>
              <a:buFont typeface="Roboto"/>
              <a:buAutoNum type="arabicPeriod"/>
            </a:pPr>
            <a:r>
              <a:rPr b="1" cap="none" sz="2600" i="0" lang="zh-CN" strike="noStrike" u="none">
                <a:solidFill>
                  <a:srgbClr val="262626"/>
                </a:solidFill>
                <a:latin typeface="Arial"/>
                <a:ea typeface="Arial"/>
                <a:cs typeface="Arial"/>
                <a:sym typeface="Arial"/>
              </a:rPr>
              <a:t>收集深度學習的數據集</a:t>
            </a:r>
            <a:endParaRPr b="1" cap="none" sz="2600" i="0" strike="noStrike" u="none">
              <a:solidFill>
                <a:srgbClr val="262626"/>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600"/>
              <a:buFont typeface="Arial"/>
              <a:buNone/>
            </a:pPr>
            <a:r>
              <a:t/>
            </a:r>
            <a:endParaRPr b="1" cap="none" sz="2600" i="0" strike="noStrike" u="none">
              <a:solidFill>
                <a:srgbClr val="262626"/>
              </a:solidFill>
              <a:latin typeface="Arial"/>
              <a:ea typeface="Arial"/>
              <a:cs typeface="Arial"/>
              <a:sym typeface="Arial"/>
            </a:endParaRPr>
          </a:p>
          <a:p>
            <a:pPr algn="l" indent="-393700" lvl="0" marL="457200" marR="0" rtl="0">
              <a:lnSpc>
                <a:spcPct val="100000"/>
              </a:lnSpc>
              <a:spcBef>
                <a:spcPts val="0"/>
              </a:spcBef>
              <a:spcAft>
                <a:spcPts val="0"/>
              </a:spcAft>
              <a:buClr>
                <a:srgbClr val="000000"/>
              </a:buClr>
              <a:buSzPts val="2600"/>
              <a:buFont typeface="Roboto"/>
              <a:buAutoNum type="arabicPeriod"/>
            </a:pPr>
            <a:r>
              <a:rPr b="1" cap="none" sz="2600" i="0" lang="zh-CN" strike="noStrike" u="none">
                <a:solidFill>
                  <a:srgbClr val="262626"/>
                </a:solidFill>
                <a:latin typeface="Arial"/>
                <a:ea typeface="Arial"/>
                <a:cs typeface="Arial"/>
                <a:sym typeface="Arial"/>
              </a:rPr>
              <a:t>圖像識別的框架，研究如何識別人像輪廓，眉毛，嘴唇，眼睛</a:t>
            </a:r>
            <a:endParaRPr b="1" cap="none" sz="2600" i="0" strike="noStrike" u="none">
              <a:solidFill>
                <a:srgbClr val="262626"/>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600"/>
              <a:buFont typeface="Arial"/>
              <a:buNone/>
            </a:pPr>
            <a:r>
              <a:t/>
            </a:r>
            <a:endParaRPr b="1" cap="none" sz="2600" i="0" strike="noStrike" u="none">
              <a:solidFill>
                <a:srgbClr val="262626"/>
              </a:solidFill>
              <a:latin typeface="Arial"/>
              <a:ea typeface="Arial"/>
              <a:cs typeface="Arial"/>
              <a:sym typeface="Arial"/>
            </a:endParaRPr>
          </a:p>
          <a:p>
            <a:pPr algn="l" indent="-393700" lvl="0" marL="457200" marR="0" rtl="0">
              <a:lnSpc>
                <a:spcPct val="100000"/>
              </a:lnSpc>
              <a:spcBef>
                <a:spcPts val="0"/>
              </a:spcBef>
              <a:spcAft>
                <a:spcPts val="0"/>
              </a:spcAft>
              <a:buClr>
                <a:srgbClr val="000000"/>
              </a:buClr>
              <a:buSzPts val="2600"/>
              <a:buFont typeface="Roboto"/>
              <a:buAutoNum type="arabicPeriod"/>
            </a:pPr>
            <a:r>
              <a:rPr b="1" cap="none" sz="2600" i="0" lang="zh-CN" strike="noStrike" u="none">
                <a:solidFill>
                  <a:schemeClr val="dk1"/>
                </a:solidFill>
                <a:latin typeface="Arial"/>
                <a:ea typeface="Arial"/>
                <a:cs typeface="Arial"/>
                <a:sym typeface="Arial"/>
              </a:rPr>
              <a:t>建立神經網路，分析感情</a:t>
            </a:r>
            <a:endParaRPr b="1" cap="none" sz="2600" i="0" strike="noStrike" u="none">
              <a:solidFill>
                <a:schemeClr val="dk1"/>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600"/>
              <a:buFont typeface="Arial"/>
              <a:buNone/>
            </a:pPr>
            <a:r>
              <a:t/>
            </a:r>
            <a:endParaRPr b="1" cap="none" sz="2600" i="0" strike="noStrike" u="none">
              <a:solidFill>
                <a:schemeClr val="dk1"/>
              </a:solidFill>
              <a:latin typeface="Arial"/>
              <a:ea typeface="Arial"/>
              <a:cs typeface="Arial"/>
              <a:sym typeface="Arial"/>
            </a:endParaRPr>
          </a:p>
          <a:p>
            <a:pPr algn="l" indent="-393700" lvl="0" marL="457200" marR="0" rtl="0">
              <a:lnSpc>
                <a:spcPct val="100000"/>
              </a:lnSpc>
              <a:spcBef>
                <a:spcPts val="0"/>
              </a:spcBef>
              <a:spcAft>
                <a:spcPts val="0"/>
              </a:spcAft>
              <a:buClr>
                <a:srgbClr val="000000"/>
              </a:buClr>
              <a:buSzPts val="2600"/>
              <a:buFont typeface="Roboto"/>
              <a:buAutoNum type="arabicPeriod"/>
            </a:pPr>
            <a:r>
              <a:rPr b="1" cap="none" sz="2600" i="0" lang="zh-CN" strike="noStrike" u="none">
                <a:solidFill>
                  <a:srgbClr val="262626"/>
                </a:solidFill>
                <a:latin typeface="Arial"/>
                <a:ea typeface="Arial"/>
                <a:cs typeface="Arial"/>
                <a:sym typeface="Arial"/>
              </a:rPr>
              <a:t>前端設計，研究前後端接口</a:t>
            </a:r>
            <a:endParaRPr b="1" cap="none" sz="2600" i="0" strike="noStrike" u="none">
              <a:solidFill>
                <a:srgbClr val="262626"/>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2600"/>
              <a:buFont typeface="Arial"/>
              <a:buNone/>
            </a:pPr>
            <a:r>
              <a:t/>
            </a:r>
            <a:endParaRPr b="1" cap="none" sz="2600" i="0" strike="noStrike" u="none">
              <a:solidFill>
                <a:srgbClr val="262626"/>
              </a:solidFill>
              <a:latin typeface="Arial"/>
              <a:ea typeface="Arial"/>
              <a:cs typeface="Arial"/>
              <a:sym typeface="Arial"/>
            </a:endParaRPr>
          </a:p>
          <a:p>
            <a:pPr algn="l" indent="-393700" lvl="0" marL="457200" marR="0" rtl="0">
              <a:lnSpc>
                <a:spcPct val="100000"/>
              </a:lnSpc>
              <a:spcBef>
                <a:spcPts val="0"/>
              </a:spcBef>
              <a:spcAft>
                <a:spcPts val="0"/>
              </a:spcAft>
              <a:buClr>
                <a:srgbClr val="262626"/>
              </a:buClr>
              <a:buSzPts val="2600"/>
              <a:buFont typeface="Arial"/>
              <a:buAutoNum type="arabicPeriod"/>
            </a:pPr>
            <a:r>
              <a:rPr b="1" cap="none" sz="2600" i="0" lang="zh-CN" strike="noStrike" u="none">
                <a:solidFill>
                  <a:srgbClr val="262626"/>
                </a:solidFill>
                <a:latin typeface="Arial"/>
                <a:ea typeface="Arial"/>
                <a:cs typeface="Arial"/>
                <a:sym typeface="Arial"/>
              </a:rPr>
              <a:t>專案優化(應用</a:t>
            </a:r>
            <a:r>
              <a:rPr b="1" sz="2600" lang="zh-CN">
                <a:solidFill>
                  <a:srgbClr val="262626"/>
                </a:solidFill>
              </a:rPr>
              <a:t>方向</a:t>
            </a:r>
            <a:r>
              <a:rPr b="1" cap="none" sz="2600" i="0" lang="zh-CN" strike="noStrike" u="none">
                <a:solidFill>
                  <a:srgbClr val="262626"/>
                </a:solidFill>
                <a:latin typeface="Arial"/>
                <a:ea typeface="Arial"/>
                <a:cs typeface="Arial"/>
                <a:sym typeface="Arial"/>
              </a:rPr>
              <a:t>)</a:t>
            </a:r>
            <a:endParaRPr b="1" cap="none" sz="2600" i="0" strike="noStrike" u="none">
              <a:solidFill>
                <a:srgbClr val="262626"/>
              </a:solidFill>
              <a:latin typeface="Arial"/>
              <a:ea typeface="Arial"/>
              <a:cs typeface="Arial"/>
              <a:sym typeface="Arial"/>
            </a:endParaRPr>
          </a:p>
        </p:txBody>
      </p:sp>
      <p:sp>
        <p:nvSpPr>
          <p:cNvPr id="1048658" name="Google Shape;130;p2"/>
          <p:cNvSpPr txBox="1"/>
          <p:nvPr/>
        </p:nvSpPr>
        <p:spPr>
          <a:xfrm>
            <a:off x="2550125" y="362825"/>
            <a:ext cx="6616800" cy="1015800"/>
          </a:xfrm>
          <a:prstGeom prst="rect"/>
          <a:noFill/>
          <a:ln>
            <a:noFill/>
          </a:ln>
        </p:spPr>
        <p:txBody>
          <a:bodyPr anchor="t" anchorCtr="0" bIns="91425" lIns="91425" rIns="91425" spcFirstLastPara="1" tIns="91425" wrap="square">
            <a:spAutoFit/>
          </a:bodyPr>
          <a:p>
            <a:pPr algn="ctr" indent="0" lvl="0" marL="0" marR="0" rtl="0">
              <a:lnSpc>
                <a:spcPct val="100000"/>
              </a:lnSpc>
              <a:spcBef>
                <a:spcPts val="0"/>
              </a:spcBef>
              <a:spcAft>
                <a:spcPts val="0"/>
              </a:spcAft>
              <a:buClr>
                <a:srgbClr val="000000"/>
              </a:buClr>
              <a:buSzPts val="4000"/>
              <a:buFont typeface="Arial"/>
              <a:buNone/>
            </a:pPr>
            <a:r>
              <a:rPr b="1" cap="none" sz="4000" i="0" lang="zh-CN" strike="noStrike" u="none">
                <a:solidFill>
                  <a:srgbClr val="262626"/>
                </a:solidFill>
                <a:latin typeface="Arial"/>
                <a:ea typeface="Arial"/>
                <a:cs typeface="Arial"/>
                <a:sym typeface="Arial"/>
              </a:rPr>
              <a:t>現階段的大致分工</a:t>
            </a:r>
            <a:endParaRPr b="1" cap="none" sz="4000" i="0" strike="noStrike" u="none">
              <a:solidFill>
                <a:srgbClr val="262626"/>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1400"/>
              <a:buFont typeface="Arial"/>
              <a:buNone/>
            </a:pPr>
            <a:r>
              <a:t/>
            </a:r>
            <a:endParaRPr b="1" cap="none" sz="1400" i="0" strike="noStrike" u="none">
              <a:solidFill>
                <a:srgbClr val="000000"/>
              </a:solidFill>
              <a:latin typeface="Roboto"/>
              <a:ea typeface="Roboto"/>
              <a:cs typeface="Roboto"/>
              <a:sym typeface="Roboto"/>
            </a:endParaRP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92" name="Shape 135"/>
        <p:cNvGrpSpPr/>
        <p:nvPr/>
      </p:nvGrpSpPr>
      <p:grpSpPr>
        <a:xfrm>
          <a:off x="0" y="0"/>
          <a:ext cx="0" cy="0"/>
          <a:chOff x="0" y="0"/>
          <a:chExt cx="0" cy="0"/>
        </a:xfrm>
      </p:grpSpPr>
      <p:cxnSp>
        <p:nvCxnSpPr>
          <p:cNvPr id="3145765" name="Google Shape;136;g108150a2564_5_0"/>
          <p:cNvCxnSpPr>
            <a:cxnSpLocks/>
          </p:cNvCxnSpPr>
          <p:nvPr/>
        </p:nvCxnSpPr>
        <p:spPr>
          <a:xfrm flipH="1">
            <a:off x="-581710" y="125095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6" name="Google Shape;137;g108150a2564_5_0"/>
          <p:cNvCxnSpPr>
            <a:cxnSpLocks/>
          </p:cNvCxnSpPr>
          <p:nvPr/>
        </p:nvCxnSpPr>
        <p:spPr>
          <a:xfrm flipH="1">
            <a:off x="1334085" y="-110744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7" name="Google Shape;138;g108150a2564_5_0"/>
          <p:cNvCxnSpPr>
            <a:cxnSpLocks/>
          </p:cNvCxnSpPr>
          <p:nvPr/>
        </p:nvCxnSpPr>
        <p:spPr>
          <a:xfrm flipH="1">
            <a:off x="9215705" y="5941060"/>
            <a:ext cx="2432100" cy="1964700"/>
          </a:xfrm>
          <a:prstGeom prst="straightConnector1"/>
          <a:noFill/>
          <a:ln w="9525" cap="flat" cmpd="sng">
            <a:solidFill>
              <a:srgbClr val="0C0C0C"/>
            </a:solidFill>
            <a:prstDash val="solid"/>
            <a:miter lim="800000"/>
            <a:headEnd type="none" w="sm" len="sm"/>
            <a:tailEnd type="none" w="sm" len="sm"/>
          </a:ln>
        </p:spPr>
      </p:cxnSp>
      <p:cxnSp>
        <p:nvCxnSpPr>
          <p:cNvPr id="3145768" name="Google Shape;139;g108150a2564_5_0"/>
          <p:cNvCxnSpPr>
            <a:cxnSpLocks/>
          </p:cNvCxnSpPr>
          <p:nvPr/>
        </p:nvCxnSpPr>
        <p:spPr>
          <a:xfrm flipH="1">
            <a:off x="11131500" y="3582670"/>
            <a:ext cx="2432100" cy="1964700"/>
          </a:xfrm>
          <a:prstGeom prst="straightConnector1"/>
          <a:noFill/>
          <a:ln w="9525" cap="flat" cmpd="sng">
            <a:solidFill>
              <a:srgbClr val="0C0C0C"/>
            </a:solidFill>
            <a:prstDash val="solid"/>
            <a:miter lim="800000"/>
            <a:headEnd type="none" w="sm" len="sm"/>
            <a:tailEnd type="none" w="sm" len="sm"/>
          </a:ln>
        </p:spPr>
      </p:cxnSp>
      <p:sp>
        <p:nvSpPr>
          <p:cNvPr id="1048662" name="Google Shape;140;g108150a2564_5_0"/>
          <p:cNvSpPr txBox="1"/>
          <p:nvPr/>
        </p:nvSpPr>
        <p:spPr>
          <a:xfrm>
            <a:off x="3286445" y="2417675"/>
            <a:ext cx="595800" cy="1015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6000"/>
              <a:buFont typeface="Arial"/>
              <a:buNone/>
            </a:pPr>
            <a:r>
              <a:rPr b="0" cap="none" sz="6000" i="0" lang="zh-CN" strike="noStrike" u="none">
                <a:solidFill>
                  <a:srgbClr val="FF0000"/>
                </a:solidFill>
                <a:latin typeface="Arial"/>
                <a:ea typeface="Arial"/>
                <a:cs typeface="Arial"/>
                <a:sym typeface="Arial"/>
              </a:rPr>
              <a:t>3</a:t>
            </a:r>
            <a:endParaRPr b="0" cap="none" sz="6000" i="0" strike="noStrike" u="none">
              <a:solidFill>
                <a:srgbClr val="FF0000"/>
              </a:solidFill>
              <a:latin typeface="Arial"/>
              <a:ea typeface="Arial"/>
              <a:cs typeface="Arial"/>
              <a:sym typeface="Arial"/>
            </a:endParaRPr>
          </a:p>
        </p:txBody>
      </p:sp>
      <p:grpSp>
        <p:nvGrpSpPr>
          <p:cNvPr id="93" name="Google Shape;141;g108150a2564_5_0"/>
          <p:cNvGrpSpPr/>
          <p:nvPr/>
        </p:nvGrpSpPr>
        <p:grpSpPr>
          <a:xfrm>
            <a:off x="3429700" y="2531475"/>
            <a:ext cx="5786661" cy="2419388"/>
            <a:chOff x="5070" y="3684"/>
            <a:chExt cx="8764" cy="3810"/>
          </a:xfrm>
        </p:grpSpPr>
        <p:cxnSp>
          <p:nvCxnSpPr>
            <p:cNvPr id="3145769" name="Google Shape;142;g108150a2564_5_0"/>
            <p:cNvCxnSpPr>
              <a:cxnSpLocks/>
            </p:cNvCxnSpPr>
            <p:nvPr/>
          </p:nvCxnSpPr>
          <p:spPr>
            <a:xfrm flipH="1">
              <a:off x="5070" y="3684"/>
              <a:ext cx="2400" cy="1800"/>
            </a:xfrm>
            <a:prstGeom prst="straightConnector1"/>
            <a:noFill/>
            <a:ln w="9525" cap="flat" cmpd="sng">
              <a:solidFill>
                <a:srgbClr val="0C0C0C"/>
              </a:solidFill>
              <a:prstDash val="solid"/>
              <a:miter lim="800000"/>
              <a:headEnd type="none" w="sm" len="sm"/>
              <a:tailEnd type="none" w="sm" len="sm"/>
            </a:ln>
          </p:spPr>
        </p:cxnSp>
        <p:sp>
          <p:nvSpPr>
            <p:cNvPr id="1048663" name="Google Shape;143;g108150a2564_5_0"/>
            <p:cNvSpPr txBox="1"/>
            <p:nvPr/>
          </p:nvSpPr>
          <p:spPr>
            <a:xfrm>
              <a:off x="5734" y="4590"/>
              <a:ext cx="8100" cy="2904"/>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5000"/>
                <a:buFont typeface="Arial"/>
                <a:buNone/>
              </a:pPr>
              <a:r>
                <a:rPr b="1" cap="none" sz="5000" i="0" lang="zh-CN" strike="noStrike" u="none">
                  <a:solidFill>
                    <a:schemeClr val="dk1"/>
                  </a:solidFill>
                  <a:latin typeface="Arial"/>
                  <a:ea typeface="Arial"/>
                  <a:cs typeface="Arial"/>
                  <a:sym typeface="Arial"/>
                </a:rPr>
                <a:t>階段性成果介紹</a:t>
              </a:r>
              <a:r>
                <a:rPr b="1" cap="none" sz="5300" i="0" lang="zh-CN" strike="noStrike" u="none">
                  <a:solidFill>
                    <a:schemeClr val="dk1"/>
                  </a:solidFill>
                  <a:latin typeface="Arial"/>
                  <a:ea typeface="Arial"/>
                  <a:cs typeface="Arial"/>
                  <a:sym typeface="Arial"/>
                </a:rPr>
                <a:t>：</a:t>
              </a:r>
              <a:endParaRPr b="1" cap="none" sz="5300" i="0" strike="noStrike" u="none">
                <a:solidFill>
                  <a:schemeClr val="dk1"/>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rPr b="1" cap="none" sz="3200" i="0" lang="zh-CN" strike="noStrike" u="none">
                  <a:solidFill>
                    <a:schemeClr val="dk1"/>
                  </a:solidFill>
                  <a:latin typeface="Arial"/>
                  <a:ea typeface="Arial"/>
                  <a:cs typeface="Arial"/>
                  <a:sym typeface="Arial"/>
                </a:rPr>
                <a:t>           人臉識別</a:t>
              </a:r>
              <a:endParaRPr b="1" cap="none" sz="3200" i="0" strike="noStrike" u="none">
                <a:solidFill>
                  <a:srgbClr val="000000"/>
                </a:solidFill>
                <a:latin typeface="Arial"/>
                <a:ea typeface="Arial"/>
                <a:cs typeface="Arial"/>
                <a:sym typeface="Arial"/>
              </a:endParaRPr>
            </a:p>
            <a:p>
              <a:pPr algn="l" indent="0" lvl="0" marL="0" marR="0" rtl="0">
                <a:lnSpc>
                  <a:spcPct val="100000"/>
                </a:lnSpc>
                <a:spcBef>
                  <a:spcPts val="0"/>
                </a:spcBef>
                <a:spcAft>
                  <a:spcPts val="0"/>
                </a:spcAft>
                <a:buClr>
                  <a:srgbClr val="000000"/>
                </a:buClr>
                <a:buSzPts val="3200"/>
                <a:buFont typeface="Arial"/>
                <a:buNone/>
              </a:pPr>
              <a:r>
                <a:t/>
              </a:r>
              <a:endParaRPr b="0" cap="none" sz="3200" i="0" strike="noStrike" u="none">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97" name="Shape 148"/>
        <p:cNvGrpSpPr/>
        <p:nvPr/>
      </p:nvGrpSpPr>
      <p:grpSpPr>
        <a:xfrm>
          <a:off x="0" y="0"/>
          <a:ext cx="0" cy="0"/>
          <a:chOff x="0" y="0"/>
          <a:chExt cx="0" cy="0"/>
        </a:xfrm>
      </p:grpSpPr>
      <p:grpSp>
        <p:nvGrpSpPr>
          <p:cNvPr id="98" name="Google Shape;149;p4"/>
          <p:cNvGrpSpPr/>
          <p:nvPr/>
        </p:nvGrpSpPr>
        <p:grpSpPr>
          <a:xfrm>
            <a:off x="-1484630" y="-1520825"/>
            <a:ext cx="4347845" cy="4323080"/>
            <a:chOff x="-916" y="-1744"/>
            <a:chExt cx="6847" cy="6808"/>
          </a:xfrm>
        </p:grpSpPr>
        <p:cxnSp>
          <p:nvCxnSpPr>
            <p:cNvPr id="3145770" name="Google Shape;150;p4"/>
            <p:cNvCxnSpPr>
              <a:cxnSpLocks/>
            </p:cNvCxnSpPr>
            <p:nvPr/>
          </p:nvCxnSpPr>
          <p:spPr>
            <a:xfrm flipH="1">
              <a:off x="-916" y="1970"/>
              <a:ext cx="3830" cy="3094"/>
            </a:xfrm>
            <a:prstGeom prst="straightConnector1"/>
            <a:noFill/>
            <a:ln w="9525" cap="flat" cmpd="sng">
              <a:solidFill>
                <a:srgbClr val="0C0C0C"/>
              </a:solidFill>
              <a:prstDash val="solid"/>
              <a:miter lim="800000"/>
              <a:headEnd type="none" w="sm" len="sm"/>
              <a:tailEnd type="none" w="sm" len="sm"/>
            </a:ln>
          </p:spPr>
        </p:cxnSp>
        <p:cxnSp>
          <p:nvCxnSpPr>
            <p:cNvPr id="3145771" name="Google Shape;151;p4"/>
            <p:cNvCxnSpPr>
              <a:cxnSpLocks/>
            </p:cNvCxnSpPr>
            <p:nvPr/>
          </p:nvCxnSpPr>
          <p:spPr>
            <a:xfrm flipH="1">
              <a:off x="2101" y="-1744"/>
              <a:ext cx="3830" cy="3094"/>
            </a:xfrm>
            <a:prstGeom prst="straightConnector1"/>
            <a:noFill/>
            <a:ln w="9525" cap="flat" cmpd="sng">
              <a:solidFill>
                <a:srgbClr val="0C0C0C"/>
              </a:solidFill>
              <a:prstDash val="solid"/>
              <a:miter lim="800000"/>
              <a:headEnd type="none" w="sm" len="sm"/>
              <a:tailEnd type="none" w="sm" len="sm"/>
            </a:ln>
          </p:spPr>
        </p:cxnSp>
      </p:grpSp>
      <p:sp>
        <p:nvSpPr>
          <p:cNvPr id="1048672" name="Google Shape;152;p4"/>
          <p:cNvSpPr txBox="1"/>
          <p:nvPr/>
        </p:nvSpPr>
        <p:spPr>
          <a:xfrm>
            <a:off x="936001" y="347975"/>
            <a:ext cx="3373200" cy="4617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2400"/>
              <a:buFont typeface="Arial"/>
              <a:buNone/>
            </a:pPr>
            <a:r>
              <a:t/>
            </a:r>
            <a:endParaRPr b="0" cap="none" sz="2400" i="0" strike="noStrike" u="none">
              <a:solidFill>
                <a:srgbClr val="0C0C0C"/>
              </a:solidFill>
              <a:latin typeface="Arial"/>
              <a:ea typeface="Arial"/>
              <a:cs typeface="Arial"/>
              <a:sym typeface="Arial"/>
            </a:endParaRPr>
          </a:p>
        </p:txBody>
      </p:sp>
      <p:cxnSp>
        <p:nvCxnSpPr>
          <p:cNvPr id="3145772" name="Google Shape;153;p4"/>
          <p:cNvCxnSpPr>
            <a:cxnSpLocks/>
          </p:cNvCxnSpPr>
          <p:nvPr/>
        </p:nvCxnSpPr>
        <p:spPr>
          <a:xfrm>
            <a:off x="1092835" y="808355"/>
            <a:ext cx="10401935" cy="0"/>
          </a:xfrm>
          <a:prstGeom prst="straightConnector1"/>
          <a:noFill/>
          <a:ln w="9525" cap="flat" cmpd="sng">
            <a:solidFill>
              <a:srgbClr val="262626"/>
            </a:solidFill>
            <a:prstDash val="solid"/>
            <a:miter lim="800000"/>
            <a:headEnd type="none" w="sm" len="sm"/>
            <a:tailEnd type="none" w="sm" len="sm"/>
          </a:ln>
        </p:spPr>
      </p:cxnSp>
      <p:pic>
        <p:nvPicPr>
          <p:cNvPr id="2097164" name="Google Shape;154;p4" descr="截屏2021-10-26 上午8.46.10"/>
          <p:cNvPicPr preferRelativeResize="0">
            <a:picLocks/>
          </p:cNvPicPr>
          <p:nvPr/>
        </p:nvPicPr>
        <p:blipFill rotWithShape="1">
          <a:blip xmlns:r="http://schemas.openxmlformats.org/officeDocument/2006/relationships" r:embed="rId1">
            <a:alphaModFix/>
          </a:blip>
          <a:srcRect l="0" t="-9493" r="-6483" b="0"/>
          <a:stretch>
            <a:fillRect/>
          </a:stretch>
        </p:blipFill>
        <p:spPr>
          <a:xfrm>
            <a:off x="442899" y="1368125"/>
            <a:ext cx="5393325" cy="3065324"/>
          </a:xfrm>
          <a:prstGeom prst="rect"/>
          <a:noFill/>
          <a:ln>
            <a:noFill/>
          </a:ln>
        </p:spPr>
      </p:pic>
      <p:sp>
        <p:nvSpPr>
          <p:cNvPr id="1048673" name="Google Shape;155;p4"/>
          <p:cNvSpPr txBox="1"/>
          <p:nvPr/>
        </p:nvSpPr>
        <p:spPr>
          <a:xfrm>
            <a:off x="1728470" y="4831175"/>
            <a:ext cx="1905000" cy="49780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400"/>
              <a:buFont typeface="Arial"/>
              <a:buNone/>
            </a:pPr>
            <a:r>
              <a:rPr b="1" cap="none" sz="1400" i="0" lang="zh-CN" strike="noStrike" u="none">
                <a:solidFill>
                  <a:srgbClr val="262626"/>
                </a:solidFill>
                <a:latin typeface="Arial"/>
                <a:ea typeface="Arial"/>
                <a:cs typeface="Arial"/>
                <a:sym typeface="Arial"/>
              </a:rPr>
              <a:t>github微表情大赛的数据集fer—2013</a:t>
            </a:r>
            <a:endParaRPr b="1" cap="none" sz="1400" i="0" strike="noStrike" u="none">
              <a:solidFill>
                <a:srgbClr val="262626"/>
              </a:solidFill>
              <a:latin typeface="Arial"/>
              <a:ea typeface="Arial"/>
              <a:cs typeface="Arial"/>
              <a:sym typeface="Arial"/>
            </a:endParaRPr>
          </a:p>
        </p:txBody>
      </p:sp>
      <p:sp>
        <p:nvSpPr>
          <p:cNvPr id="1048674" name="Google Shape;156;p4"/>
          <p:cNvSpPr txBox="1"/>
          <p:nvPr/>
        </p:nvSpPr>
        <p:spPr>
          <a:xfrm>
            <a:off x="6551225" y="1168975"/>
            <a:ext cx="5123700" cy="982951"/>
          </a:xfrm>
          <a:prstGeom prst="rect"/>
          <a:noFill/>
          <a:ln>
            <a:noFill/>
          </a:ln>
        </p:spPr>
        <p:txBody>
          <a:bodyPr anchor="t" anchorCtr="0" bIns="91425" lIns="91425" rIns="91425" spcFirstLastPara="1" tIns="91425" wrap="square">
            <a:spAutoFit/>
          </a:bodyPr>
          <a:p>
            <a:pPr algn="l" indent="0" lvl="0" marL="0" marR="0" rtl="0">
              <a:lnSpc>
                <a:spcPct val="100000"/>
              </a:lnSpc>
              <a:spcBef>
                <a:spcPts val="0"/>
              </a:spcBef>
              <a:spcAft>
                <a:spcPts val="0"/>
              </a:spcAft>
              <a:buClr>
                <a:srgbClr val="000000"/>
              </a:buClr>
              <a:buSzPts val="1800"/>
              <a:buFont typeface="Arial"/>
              <a:buNone/>
            </a:pPr>
            <a:r>
              <a:rPr b="0" cap="none" sz="1800" i="0" lang="zh-CN" strike="noStrike" u="none">
                <a:solidFill>
                  <a:srgbClr val="000000"/>
                </a:solidFill>
                <a:latin typeface="Arial"/>
                <a:ea typeface="Arial"/>
                <a:cs typeface="Arial"/>
                <a:sym typeface="Arial"/>
              </a:rPr>
              <a:t>https://drive.google.com/drive/folders/1po-2vd</a:t>
            </a:r>
            <a:r>
              <a:rPr b="0" cap="none" sz="1800" i="0" lang="zh-CN" strike="noStrike" u="sng">
                <a:solidFill>
                  <a:schemeClr val="hlink"/>
                </a:solidFill>
                <a:latin typeface="Arial"/>
                <a:ea typeface="Arial"/>
                <a:cs typeface="Arial"/>
                <a:sym typeface="Arial"/>
                <a:hlinkClick r:id="rId2"/>
              </a:rPr>
              <a:t>https://drive.google.com/drive/folders/1po-2vdUMRThpCM-bpeN8cEg85lYEK3f4</a:t>
            </a:r>
            <a:r>
              <a:rPr b="0" cap="none" sz="1800" i="0" lang="zh-CN" strike="noStrike" u="none">
                <a:solidFill>
                  <a:srgbClr val="000000"/>
                </a:solidFill>
                <a:latin typeface="Arial"/>
                <a:ea typeface="Arial"/>
                <a:cs typeface="Arial"/>
                <a:sym typeface="Arial"/>
              </a:rPr>
              <a:t>UMRThpCM-bpeN8cEg85lYEK3f4</a:t>
            </a:r>
            <a:endParaRPr b="0" cap="none" sz="1800" i="0" strike="noStrike" u="none">
              <a:solidFill>
                <a:srgbClr val="000000"/>
              </a:solidFill>
              <a:latin typeface="Arial"/>
              <a:ea typeface="Arial"/>
              <a:cs typeface="Arial"/>
              <a:sym typeface="Arial"/>
            </a:endParaRPr>
          </a:p>
        </p:txBody>
      </p:sp>
      <p:sp>
        <p:nvSpPr>
          <p:cNvPr id="1048675" name="Google Shape;157;p4"/>
          <p:cNvSpPr txBox="1"/>
          <p:nvPr>
            <p:ph type="title"/>
          </p:nvPr>
        </p:nvSpPr>
        <p:spPr>
          <a:xfrm>
            <a:off x="415067" y="667900"/>
            <a:ext cx="4939200" cy="2732700"/>
          </a:xfrm>
          <a:prstGeom prst="rect"/>
          <a:noFill/>
          <a:ln>
            <a:noFill/>
          </a:ln>
        </p:spPr>
        <p:txBody>
          <a:bodyPr anchor="t" anchorCtr="0" bIns="121900" lIns="121900" rIns="121900" spcFirstLastPara="1" tIns="121900" wrap="square">
            <a:normAutofit/>
          </a:bodyPr>
          <a:p>
            <a:pPr algn="l" indent="0" lvl="0" marL="0" rtl="0">
              <a:lnSpc>
                <a:spcPct val="100000"/>
              </a:lnSpc>
              <a:spcBef>
                <a:spcPts val="0"/>
              </a:spcBef>
              <a:spcAft>
                <a:spcPts val="0"/>
              </a:spcAft>
              <a:buClr>
                <a:srgbClr val="000000"/>
              </a:buClr>
              <a:buSzPts val="3700"/>
              <a:buFont typeface="Arial"/>
              <a:buNone/>
            </a:pPr>
            <a:r>
              <a:rPr sz="2700" lang="zh-CN">
                <a:latin typeface="Arial"/>
                <a:ea typeface="Arial"/>
                <a:cs typeface="Arial"/>
                <a:sym typeface="Arial"/>
              </a:rPr>
              <a:t>一.收集人臉識別數據集</a:t>
            </a:r>
            <a:endParaRPr sz="2700">
              <a:latin typeface="Arial"/>
              <a:ea typeface="Arial"/>
              <a:cs typeface="Arial"/>
              <a:sym typeface="Arial"/>
            </a:endParaRPr>
          </a:p>
          <a:p>
            <a:pPr algn="l" indent="0" lvl="0" marL="0" rtl="0">
              <a:lnSpc>
                <a:spcPct val="100000"/>
              </a:lnSpc>
              <a:spcBef>
                <a:spcPts val="0"/>
              </a:spcBef>
              <a:spcAft>
                <a:spcPts val="0"/>
              </a:spcAft>
              <a:buSzPts val="3700"/>
              <a:buNone/>
            </a:pPr>
            <a:r>
              <a:t/>
            </a:r>
            <a:endParaRPr sz="2400">
              <a:solidFill>
                <a:srgbClr val="0C0C0C"/>
              </a:solidFill>
              <a:latin typeface="Arial"/>
              <a:ea typeface="Arial"/>
              <a:cs typeface="Arial"/>
              <a:sym typeface="Arial"/>
            </a:endParaRPr>
          </a:p>
        </p:txBody>
      </p:sp>
      <p:sp>
        <p:nvSpPr>
          <p:cNvPr id="1048676" name="Google Shape;158;p4"/>
          <p:cNvSpPr txBox="1"/>
          <p:nvPr>
            <p:ph type="subTitle" idx="1"/>
          </p:nvPr>
        </p:nvSpPr>
        <p:spPr>
          <a:xfrm>
            <a:off x="406400" y="3502300"/>
            <a:ext cx="4939200" cy="1235700"/>
          </a:xfrm>
          <a:prstGeom prst="rect"/>
          <a:noFill/>
          <a:ln>
            <a:noFill/>
          </a:ln>
        </p:spPr>
        <p:txBody>
          <a:bodyPr anchor="t" anchorCtr="0" bIns="121900" lIns="121900" rIns="121900" spcFirstLastPara="1" tIns="121900" wrap="square">
            <a:normAutofit/>
          </a:bodyPr>
          <a:p>
            <a:pPr algn="l" indent="0" lvl="0" marL="0" rtl="0">
              <a:lnSpc>
                <a:spcPct val="100000"/>
              </a:lnSpc>
              <a:spcBef>
                <a:spcPts val="0"/>
              </a:spcBef>
              <a:spcAft>
                <a:spcPts val="0"/>
              </a:spcAft>
              <a:buSzPts val="2100"/>
              <a:buNone/>
            </a:pPr>
            <a:r>
              <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1" name="Shape 163"/>
        <p:cNvGrpSpPr/>
        <p:nvPr/>
      </p:nvGrpSpPr>
      <p:grpSpPr>
        <a:xfrm>
          <a:off x="0" y="0"/>
          <a:ext cx="0" cy="0"/>
          <a:chOff x="0" y="0"/>
          <a:chExt cx="0" cy="0"/>
        </a:xfrm>
      </p:grpSpPr>
      <p:sp>
        <p:nvSpPr>
          <p:cNvPr id="1048680" name="Google Shape;164;g10812504148_0_0"/>
          <p:cNvSpPr txBox="1"/>
          <p:nvPr>
            <p:ph type="ctrTitle"/>
          </p:nvPr>
        </p:nvSpPr>
        <p:spPr>
          <a:xfrm>
            <a:off x="355853" y="177575"/>
            <a:ext cx="5784600" cy="899100"/>
          </a:xfrm>
          <a:prstGeom prst="rect"/>
          <a:noFill/>
          <a:ln>
            <a:noFill/>
          </a:ln>
        </p:spPr>
        <p:txBody>
          <a:bodyPr anchor="t" anchorCtr="0" bIns="121900" lIns="121900" rIns="121900" spcFirstLastPara="1" tIns="121900" wrap="square">
            <a:noAutofit/>
          </a:bodyPr>
          <a:p>
            <a:pPr algn="l" indent="0" lvl="0" marL="0" rtl="0">
              <a:lnSpc>
                <a:spcPct val="115000"/>
              </a:lnSpc>
              <a:spcBef>
                <a:spcPts val="0"/>
              </a:spcBef>
              <a:spcAft>
                <a:spcPts val="0"/>
              </a:spcAft>
              <a:buClr>
                <a:schemeClr val="dk1"/>
              </a:buClr>
              <a:buSzPts val="990"/>
              <a:buFont typeface="Arial"/>
              <a:buNone/>
            </a:pPr>
            <a:r>
              <a:t/>
            </a:r>
            <a:endParaRPr b="1" sz="2600" i="1"/>
          </a:p>
          <a:p>
            <a:pPr algn="l" indent="0" lvl="0" marL="0" rtl="0">
              <a:lnSpc>
                <a:spcPct val="115000"/>
              </a:lnSpc>
              <a:spcBef>
                <a:spcPts val="0"/>
              </a:spcBef>
              <a:spcAft>
                <a:spcPts val="0"/>
              </a:spcAft>
              <a:buClr>
                <a:schemeClr val="dk1"/>
              </a:buClr>
              <a:buSzPts val="990"/>
              <a:buFont typeface="Arial"/>
              <a:buNone/>
            </a:pPr>
            <a:r>
              <a:rPr b="1" sz="2600" i="1" lang="zh-CN"/>
              <a:t>使用Google colab 來做人臉檢測</a:t>
            </a:r>
            <a:endParaRPr b="1" sz="2600" i="1"/>
          </a:p>
          <a:p>
            <a:pPr algn="l" indent="0" lvl="0" marL="0" rtl="0">
              <a:lnSpc>
                <a:spcPct val="100000"/>
              </a:lnSpc>
              <a:spcBef>
                <a:spcPts val="0"/>
              </a:spcBef>
              <a:spcAft>
                <a:spcPts val="0"/>
              </a:spcAft>
              <a:buSzPts val="990"/>
              <a:buNone/>
            </a:pPr>
            <a:r>
              <a:t/>
            </a:r>
            <a:endParaRPr b="1" sz="4920" i="1"/>
          </a:p>
        </p:txBody>
      </p:sp>
      <p:pic>
        <p:nvPicPr>
          <p:cNvPr id="2097165" name="Google Shape;165;g10812504148_0_0" descr="在这里插入图片描述"/>
          <p:cNvPicPr preferRelativeResize="0">
            <a:picLocks/>
          </p:cNvPicPr>
          <p:nvPr/>
        </p:nvPicPr>
        <p:blipFill rotWithShape="1">
          <a:blip xmlns:r="http://schemas.openxmlformats.org/officeDocument/2006/relationships" r:embed="rId1">
            <a:alphaModFix/>
          </a:blip>
          <a:srcRect l="0" t="0" r="10030" b="0"/>
          <a:stretch>
            <a:fillRect/>
          </a:stretch>
        </p:blipFill>
        <p:spPr>
          <a:xfrm>
            <a:off x="449063" y="1755125"/>
            <a:ext cx="11293875" cy="4628850"/>
          </a:xfrm>
          <a:prstGeom prst="rect"/>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YAL-AL00</dc:creator>
  <dcterms:created xsi:type="dcterms:W3CDTF">2021-10-24T19:47:31Z</dcterms:created>
  <dcterms:modified xsi:type="dcterms:W3CDTF">2021-12-22T12:46:51Z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2052-3.5.1.5630</vt:lpwstr>
  </property>
  <property fmtid="{D5CDD505-2E9C-101B-9397-08002B2CF9AE}" pid="3" name="ICV">
    <vt:lpwstr>a9b0b088fc4c4e5fb587e88717fdce56</vt:lpwstr>
  </property>
</Properties>
</file>